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73" r:id="rId13"/>
    <p:sldId id="274" r:id="rId14"/>
    <p:sldId id="275" r:id="rId15"/>
    <p:sldId id="276" r:id="rId16"/>
    <p:sldId id="277" r:id="rId17"/>
    <p:sldId id="270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0" Type="http://schemas.openxmlformats.org/officeDocument/2006/relationships/tags" Target="../tags/tag35.xml"/><Relationship Id="rId2" Type="http://schemas.openxmlformats.org/officeDocument/2006/relationships/tags" Target="../tags/tag17.xml"/><Relationship Id="rId19" Type="http://schemas.openxmlformats.org/officeDocument/2006/relationships/tags" Target="../tags/tag34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16827" y="3736361"/>
            <a:ext cx="5379173" cy="558799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716827" y="2680523"/>
            <a:ext cx="5379173" cy="96916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716826" y="4474214"/>
            <a:ext cx="2160000" cy="414000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716826" y="4974882"/>
            <a:ext cx="2160000" cy="414000"/>
          </a:xfrm>
        </p:spPr>
        <p:txBody>
          <a:bodyPr vert="horz" lIns="90000" tIns="46800" rIns="90000" bIns="46800" anchor="ctr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latin typeface="微软雅黑" panose="020B0703020204020201" charset="-122"/>
                <a:ea typeface="微软雅黑" panose="020B0703020204020201" charset="-122"/>
              </a:defRPr>
            </a:lvl1pPr>
            <a:lvl2pPr>
              <a:defRPr>
                <a:latin typeface="微软雅黑" panose="020B0703020204020201" charset="-122"/>
                <a:ea typeface="微软雅黑" panose="020B0703020204020201" charset="-122"/>
              </a:defRPr>
            </a:lvl2pPr>
            <a:lvl3pPr>
              <a:defRPr>
                <a:latin typeface="微软雅黑" panose="020B0703020204020201" charset="-122"/>
                <a:ea typeface="微软雅黑" panose="020B0703020204020201" charset="-122"/>
              </a:defRPr>
            </a:lvl3pPr>
            <a:lvl4pPr>
              <a:defRPr>
                <a:latin typeface="微软雅黑" panose="020B0703020204020201" charset="-122"/>
                <a:ea typeface="微软雅黑" panose="020B0703020204020201" charset="-122"/>
              </a:defRPr>
            </a:lvl4pPr>
            <a:lvl5pPr>
              <a:defRPr>
                <a:latin typeface="微软雅黑" panose="020B0703020204020201" charset="-122"/>
                <a:ea typeface="微软雅黑" panose="020B07030202040202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5236234" y="3252159"/>
            <a:ext cx="5851796" cy="1807070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90204" pitchFamily="34" charset="0"/>
              <a:buNone/>
              <a:defRPr sz="9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0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1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26"/>
          <p:cNvSpPr/>
          <p:nvPr>
            <p:custDataLst>
              <p:tags r:id="rId2"/>
            </p:custDataLst>
          </p:nvPr>
        </p:nvSpPr>
        <p:spPr bwMode="auto">
          <a:xfrm flipH="1">
            <a:off x="8667026" y="1589"/>
            <a:ext cx="2855092" cy="2784636"/>
          </a:xfrm>
          <a:custGeom>
            <a:avLst/>
            <a:gdLst>
              <a:gd name="connsiteX0" fmla="*/ 0 w 4181475"/>
              <a:gd name="connsiteY0" fmla="*/ 0 h 4078288"/>
              <a:gd name="connsiteX1" fmla="*/ 2617788 w 4181475"/>
              <a:gd name="connsiteY1" fmla="*/ 0 h 4078288"/>
              <a:gd name="connsiteX2" fmla="*/ 3297238 w 4181475"/>
              <a:gd name="connsiteY2" fmla="*/ 1765300 h 4078288"/>
              <a:gd name="connsiteX3" fmla="*/ 3291393 w 4181475"/>
              <a:gd name="connsiteY3" fmla="*/ 1765300 h 4078288"/>
              <a:gd name="connsiteX4" fmla="*/ 4181475 w 4181475"/>
              <a:gd name="connsiteY4" fmla="*/ 4068763 h 4078288"/>
              <a:gd name="connsiteX5" fmla="*/ 2850645 w 4181475"/>
              <a:gd name="connsiteY5" fmla="*/ 4068763 h 4078288"/>
              <a:gd name="connsiteX6" fmla="*/ 2854326 w 4181475"/>
              <a:gd name="connsiteY6" fmla="*/ 4078288 h 4078288"/>
              <a:gd name="connsiteX7" fmla="*/ 1574800 w 4181475"/>
              <a:gd name="connsiteY7" fmla="*/ 4078288 h 40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1475" h="4078288">
                <a:moveTo>
                  <a:pt x="0" y="0"/>
                </a:moveTo>
                <a:lnTo>
                  <a:pt x="2617788" y="0"/>
                </a:lnTo>
                <a:lnTo>
                  <a:pt x="3297238" y="1765300"/>
                </a:lnTo>
                <a:lnTo>
                  <a:pt x="3291393" y="1765300"/>
                </a:lnTo>
                <a:lnTo>
                  <a:pt x="4181475" y="4068763"/>
                </a:lnTo>
                <a:lnTo>
                  <a:pt x="2850645" y="4068763"/>
                </a:lnTo>
                <a:lnTo>
                  <a:pt x="2854326" y="4078288"/>
                </a:lnTo>
                <a:lnTo>
                  <a:pt x="1574800" y="4078288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任意多边形 25"/>
          <p:cNvSpPr/>
          <p:nvPr>
            <p:custDataLst>
              <p:tags r:id="rId3"/>
            </p:custDataLst>
          </p:nvPr>
        </p:nvSpPr>
        <p:spPr bwMode="auto">
          <a:xfrm flipH="1">
            <a:off x="8093623" y="1206928"/>
            <a:ext cx="2083329" cy="2222072"/>
          </a:xfrm>
          <a:custGeom>
            <a:avLst/>
            <a:gdLst>
              <a:gd name="connsiteX0" fmla="*/ 1327151 w 3051176"/>
              <a:gd name="connsiteY0" fmla="*/ 0 h 3254375"/>
              <a:gd name="connsiteX1" fmla="*/ 1795463 w 3051176"/>
              <a:gd name="connsiteY1" fmla="*/ 0 h 3254375"/>
              <a:gd name="connsiteX2" fmla="*/ 3051176 w 3051176"/>
              <a:gd name="connsiteY2" fmla="*/ 3254375 h 3254375"/>
              <a:gd name="connsiteX3" fmla="*/ 1244601 w 3051176"/>
              <a:gd name="connsiteY3" fmla="*/ 3254375 h 3254375"/>
              <a:gd name="connsiteX4" fmla="*/ 884238 w 3051176"/>
              <a:gd name="connsiteY4" fmla="*/ 2312988 h 3254375"/>
              <a:gd name="connsiteX5" fmla="*/ 888242 w 3051176"/>
              <a:gd name="connsiteY5" fmla="*/ 2312988 h 3254375"/>
              <a:gd name="connsiteX6" fmla="*/ 0 w 3051176"/>
              <a:gd name="connsiteY6" fmla="*/ 14287 h 3254375"/>
              <a:gd name="connsiteX7" fmla="*/ 1332671 w 3051176"/>
              <a:gd name="connsiteY7" fmla="*/ 14287 h 325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1176" h="3254375">
                <a:moveTo>
                  <a:pt x="1327151" y="0"/>
                </a:moveTo>
                <a:lnTo>
                  <a:pt x="1795463" y="0"/>
                </a:lnTo>
                <a:lnTo>
                  <a:pt x="3051176" y="3254375"/>
                </a:lnTo>
                <a:lnTo>
                  <a:pt x="1244601" y="3254375"/>
                </a:lnTo>
                <a:lnTo>
                  <a:pt x="884238" y="2312988"/>
                </a:lnTo>
                <a:lnTo>
                  <a:pt x="888242" y="2312988"/>
                </a:lnTo>
                <a:lnTo>
                  <a:pt x="0" y="14287"/>
                </a:lnTo>
                <a:lnTo>
                  <a:pt x="1332671" y="14287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Freeform 13"/>
          <p:cNvSpPr/>
          <p:nvPr>
            <p:custDataLst>
              <p:tags r:id="rId4"/>
            </p:custDataLst>
          </p:nvPr>
        </p:nvSpPr>
        <p:spPr bwMode="auto">
          <a:xfrm flipH="1">
            <a:off x="1512208" y="5565775"/>
            <a:ext cx="1728788" cy="1293813"/>
          </a:xfrm>
          <a:custGeom>
            <a:avLst/>
            <a:gdLst>
              <a:gd name="T0" fmla="*/ 774 w 1089"/>
              <a:gd name="T1" fmla="*/ 0 h 815"/>
              <a:gd name="T2" fmla="*/ 0 w 1089"/>
              <a:gd name="T3" fmla="*/ 0 h 815"/>
              <a:gd name="T4" fmla="*/ 315 w 1089"/>
              <a:gd name="T5" fmla="*/ 815 h 815"/>
              <a:gd name="T6" fmla="*/ 1089 w 1089"/>
              <a:gd name="T7" fmla="*/ 815 h 815"/>
              <a:gd name="T8" fmla="*/ 774 w 1089"/>
              <a:gd name="T9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815">
                <a:moveTo>
                  <a:pt x="774" y="0"/>
                </a:moveTo>
                <a:lnTo>
                  <a:pt x="0" y="0"/>
                </a:lnTo>
                <a:lnTo>
                  <a:pt x="315" y="815"/>
                </a:lnTo>
                <a:lnTo>
                  <a:pt x="1089" y="815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6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任意多边形 29"/>
          <p:cNvSpPr/>
          <p:nvPr>
            <p:custDataLst>
              <p:tags r:id="rId5"/>
            </p:custDataLst>
          </p:nvPr>
        </p:nvSpPr>
        <p:spPr bwMode="auto">
          <a:xfrm flipH="1">
            <a:off x="11015662" y="3839094"/>
            <a:ext cx="1176338" cy="3044825"/>
          </a:xfrm>
          <a:custGeom>
            <a:avLst/>
            <a:gdLst>
              <a:gd name="connsiteX0" fmla="*/ 284534 w 1176338"/>
              <a:gd name="connsiteY0" fmla="*/ 1554064 h 3044825"/>
              <a:gd name="connsiteX1" fmla="*/ 439738 w 1176338"/>
              <a:gd name="connsiteY1" fmla="*/ 1955800 h 3044825"/>
              <a:gd name="connsiteX2" fmla="*/ 439738 w 1176338"/>
              <a:gd name="connsiteY2" fmla="*/ 1955800 h 3044825"/>
              <a:gd name="connsiteX3" fmla="*/ 0 w 1176338"/>
              <a:gd name="connsiteY3" fmla="*/ 0 h 3044825"/>
              <a:gd name="connsiteX4" fmla="*/ 754063 w 1176338"/>
              <a:gd name="connsiteY4" fmla="*/ 1955800 h 3044825"/>
              <a:gd name="connsiteX5" fmla="*/ 754063 w 1176338"/>
              <a:gd name="connsiteY5" fmla="*/ 1955800 h 3044825"/>
              <a:gd name="connsiteX6" fmla="*/ 1176338 w 1176338"/>
              <a:gd name="connsiteY6" fmla="*/ 3044825 h 3044825"/>
              <a:gd name="connsiteX7" fmla="*/ 0 w 1176338"/>
              <a:gd name="connsiteY7" fmla="*/ 3044825 h 3044825"/>
              <a:gd name="connsiteX8" fmla="*/ 0 w 1176338"/>
              <a:gd name="connsiteY8" fmla="*/ 817563 h 3044825"/>
              <a:gd name="connsiteX9" fmla="*/ 0 w 1176338"/>
              <a:gd name="connsiteY9" fmla="*/ 817562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338" h="3044825">
                <a:moveTo>
                  <a:pt x="284534" y="1554064"/>
                </a:moveTo>
                <a:lnTo>
                  <a:pt x="439738" y="1955800"/>
                </a:lnTo>
                <a:lnTo>
                  <a:pt x="439738" y="1955800"/>
                </a:lnTo>
                <a:close/>
                <a:moveTo>
                  <a:pt x="0" y="0"/>
                </a:moveTo>
                <a:lnTo>
                  <a:pt x="754063" y="1955800"/>
                </a:lnTo>
                <a:lnTo>
                  <a:pt x="754063" y="1955800"/>
                </a:lnTo>
                <a:lnTo>
                  <a:pt x="1176338" y="3044825"/>
                </a:lnTo>
                <a:lnTo>
                  <a:pt x="0" y="3044825"/>
                </a:lnTo>
                <a:lnTo>
                  <a:pt x="0" y="817563"/>
                </a:lnTo>
                <a:lnTo>
                  <a:pt x="0" y="81756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28"/>
          <p:cNvSpPr/>
          <p:nvPr>
            <p:custDataLst>
              <p:tags r:id="rId6"/>
            </p:custDataLst>
          </p:nvPr>
        </p:nvSpPr>
        <p:spPr bwMode="auto">
          <a:xfrm flipH="1">
            <a:off x="11075986" y="2900881"/>
            <a:ext cx="1116013" cy="2894013"/>
          </a:xfrm>
          <a:custGeom>
            <a:avLst/>
            <a:gdLst>
              <a:gd name="connsiteX0" fmla="*/ 0 w 1116013"/>
              <a:gd name="connsiteY0" fmla="*/ 0 h 2894013"/>
              <a:gd name="connsiteX1" fmla="*/ 1116013 w 1116013"/>
              <a:gd name="connsiteY1" fmla="*/ 2894013 h 2894013"/>
              <a:gd name="connsiteX2" fmla="*/ 754063 w 1116013"/>
              <a:gd name="connsiteY2" fmla="*/ 2894013 h 2894013"/>
              <a:gd name="connsiteX3" fmla="*/ 744576 w 1116013"/>
              <a:gd name="connsiteY3" fmla="*/ 2869406 h 2894013"/>
              <a:gd name="connsiteX4" fmla="*/ 439738 w 1116013"/>
              <a:gd name="connsiteY4" fmla="*/ 2869406 h 2894013"/>
              <a:gd name="connsiteX5" fmla="*/ 0 w 1116013"/>
              <a:gd name="connsiteY5" fmla="*/ 1731169 h 2894013"/>
              <a:gd name="connsiteX6" fmla="*/ 0 w 1116013"/>
              <a:gd name="connsiteY6" fmla="*/ 938213 h 2894013"/>
              <a:gd name="connsiteX7" fmla="*/ 0 w 1116013"/>
              <a:gd name="connsiteY7" fmla="*/ 913606 h 289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013" h="2894013">
                <a:moveTo>
                  <a:pt x="0" y="0"/>
                </a:moveTo>
                <a:lnTo>
                  <a:pt x="1116013" y="2894013"/>
                </a:lnTo>
                <a:lnTo>
                  <a:pt x="754063" y="2894013"/>
                </a:lnTo>
                <a:lnTo>
                  <a:pt x="744576" y="2869406"/>
                </a:lnTo>
                <a:lnTo>
                  <a:pt x="439738" y="2869406"/>
                </a:lnTo>
                <a:lnTo>
                  <a:pt x="0" y="1731169"/>
                </a:lnTo>
                <a:lnTo>
                  <a:pt x="0" y="938213"/>
                </a:lnTo>
                <a:lnTo>
                  <a:pt x="0" y="91360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7030202040202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29"/>
          <p:cNvSpPr/>
          <p:nvPr>
            <p:custDataLst>
              <p:tags r:id="rId3"/>
            </p:custDataLst>
          </p:nvPr>
        </p:nvSpPr>
        <p:spPr>
          <a:xfrm>
            <a:off x="1589" y="-1572"/>
            <a:ext cx="1176336" cy="1243791"/>
          </a:xfrm>
          <a:custGeom>
            <a:avLst/>
            <a:gdLst>
              <a:gd name="connsiteX0" fmla="*/ 1176336 w 1176336"/>
              <a:gd name="connsiteY0" fmla="*/ 0 h 1243791"/>
              <a:gd name="connsiteX1" fmla="*/ 754061 w 1176336"/>
              <a:gd name="connsiteY1" fmla="*/ 444860 h 1243791"/>
              <a:gd name="connsiteX2" fmla="*/ 1 w 1176336"/>
              <a:gd name="connsiteY2" fmla="*/ 1243791 h 1243791"/>
              <a:gd name="connsiteX3" fmla="*/ 2 w 1176336"/>
              <a:gd name="connsiteY3" fmla="*/ 909821 h 1243791"/>
              <a:gd name="connsiteX4" fmla="*/ 0 w 1176336"/>
              <a:gd name="connsiteY4" fmla="*/ 1 h 124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336" h="1243791">
                <a:moveTo>
                  <a:pt x="1176336" y="0"/>
                </a:moveTo>
                <a:lnTo>
                  <a:pt x="754061" y="444860"/>
                </a:lnTo>
                <a:lnTo>
                  <a:pt x="1" y="1243791"/>
                </a:lnTo>
                <a:lnTo>
                  <a:pt x="2" y="90982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>
              <a:alpha val="33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 29"/>
          <p:cNvSpPr/>
          <p:nvPr>
            <p:custDataLst>
              <p:tags r:id="rId4"/>
            </p:custDataLst>
          </p:nvPr>
        </p:nvSpPr>
        <p:spPr bwMode="auto">
          <a:xfrm>
            <a:off x="1587" y="3814763"/>
            <a:ext cx="1176338" cy="3044825"/>
          </a:xfrm>
          <a:custGeom>
            <a:avLst/>
            <a:gdLst>
              <a:gd name="connsiteX0" fmla="*/ 284534 w 1176338"/>
              <a:gd name="connsiteY0" fmla="*/ 1554064 h 3044825"/>
              <a:gd name="connsiteX1" fmla="*/ 439738 w 1176338"/>
              <a:gd name="connsiteY1" fmla="*/ 1955800 h 3044825"/>
              <a:gd name="connsiteX2" fmla="*/ 439738 w 1176338"/>
              <a:gd name="connsiteY2" fmla="*/ 1955800 h 3044825"/>
              <a:gd name="connsiteX3" fmla="*/ 0 w 1176338"/>
              <a:gd name="connsiteY3" fmla="*/ 0 h 3044825"/>
              <a:gd name="connsiteX4" fmla="*/ 754063 w 1176338"/>
              <a:gd name="connsiteY4" fmla="*/ 1955800 h 3044825"/>
              <a:gd name="connsiteX5" fmla="*/ 754063 w 1176338"/>
              <a:gd name="connsiteY5" fmla="*/ 1955800 h 3044825"/>
              <a:gd name="connsiteX6" fmla="*/ 1176338 w 1176338"/>
              <a:gd name="connsiteY6" fmla="*/ 3044825 h 3044825"/>
              <a:gd name="connsiteX7" fmla="*/ 0 w 1176338"/>
              <a:gd name="connsiteY7" fmla="*/ 3044825 h 3044825"/>
              <a:gd name="connsiteX8" fmla="*/ 0 w 1176338"/>
              <a:gd name="connsiteY8" fmla="*/ 817563 h 3044825"/>
              <a:gd name="connsiteX9" fmla="*/ 0 w 1176338"/>
              <a:gd name="connsiteY9" fmla="*/ 817562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338" h="3044825">
                <a:moveTo>
                  <a:pt x="284534" y="1554064"/>
                </a:moveTo>
                <a:lnTo>
                  <a:pt x="439738" y="1955800"/>
                </a:lnTo>
                <a:lnTo>
                  <a:pt x="439738" y="1955800"/>
                </a:lnTo>
                <a:close/>
                <a:moveTo>
                  <a:pt x="0" y="0"/>
                </a:moveTo>
                <a:lnTo>
                  <a:pt x="754063" y="1955800"/>
                </a:lnTo>
                <a:lnTo>
                  <a:pt x="754063" y="1955800"/>
                </a:lnTo>
                <a:lnTo>
                  <a:pt x="1176338" y="3044825"/>
                </a:lnTo>
                <a:lnTo>
                  <a:pt x="0" y="3044825"/>
                </a:lnTo>
                <a:lnTo>
                  <a:pt x="0" y="817563"/>
                </a:lnTo>
                <a:lnTo>
                  <a:pt x="0" y="817562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29"/>
          <p:cNvSpPr/>
          <p:nvPr>
            <p:custDataLst>
              <p:tags r:id="rId5"/>
            </p:custDataLst>
          </p:nvPr>
        </p:nvSpPr>
        <p:spPr bwMode="auto">
          <a:xfrm flipH="1">
            <a:off x="11017930" y="5614208"/>
            <a:ext cx="1176338" cy="1243792"/>
          </a:xfrm>
          <a:custGeom>
            <a:avLst/>
            <a:gdLst>
              <a:gd name="connsiteX0" fmla="*/ 284534 w 1176338"/>
              <a:gd name="connsiteY0" fmla="*/ 1554064 h 3044825"/>
              <a:gd name="connsiteX1" fmla="*/ 439738 w 1176338"/>
              <a:gd name="connsiteY1" fmla="*/ 1955800 h 3044825"/>
              <a:gd name="connsiteX2" fmla="*/ 439738 w 1176338"/>
              <a:gd name="connsiteY2" fmla="*/ 1955800 h 3044825"/>
              <a:gd name="connsiteX3" fmla="*/ 0 w 1176338"/>
              <a:gd name="connsiteY3" fmla="*/ 0 h 3044825"/>
              <a:gd name="connsiteX4" fmla="*/ 754063 w 1176338"/>
              <a:gd name="connsiteY4" fmla="*/ 1955800 h 3044825"/>
              <a:gd name="connsiteX5" fmla="*/ 754063 w 1176338"/>
              <a:gd name="connsiteY5" fmla="*/ 1955800 h 3044825"/>
              <a:gd name="connsiteX6" fmla="*/ 1176338 w 1176338"/>
              <a:gd name="connsiteY6" fmla="*/ 3044825 h 3044825"/>
              <a:gd name="connsiteX7" fmla="*/ 0 w 1176338"/>
              <a:gd name="connsiteY7" fmla="*/ 3044825 h 3044825"/>
              <a:gd name="connsiteX8" fmla="*/ 0 w 1176338"/>
              <a:gd name="connsiteY8" fmla="*/ 817563 h 3044825"/>
              <a:gd name="connsiteX9" fmla="*/ 0 w 1176338"/>
              <a:gd name="connsiteY9" fmla="*/ 817562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338" h="3044825">
                <a:moveTo>
                  <a:pt x="284534" y="1554064"/>
                </a:moveTo>
                <a:lnTo>
                  <a:pt x="439738" y="1955800"/>
                </a:lnTo>
                <a:lnTo>
                  <a:pt x="439738" y="1955800"/>
                </a:lnTo>
                <a:close/>
                <a:moveTo>
                  <a:pt x="0" y="0"/>
                </a:moveTo>
                <a:lnTo>
                  <a:pt x="754063" y="1955800"/>
                </a:lnTo>
                <a:lnTo>
                  <a:pt x="754063" y="1955800"/>
                </a:lnTo>
                <a:lnTo>
                  <a:pt x="1176338" y="3044825"/>
                </a:lnTo>
                <a:lnTo>
                  <a:pt x="0" y="3044825"/>
                </a:lnTo>
                <a:lnTo>
                  <a:pt x="0" y="817563"/>
                </a:lnTo>
                <a:lnTo>
                  <a:pt x="0" y="817562"/>
                </a:lnTo>
                <a:close/>
              </a:path>
            </a:pathLst>
          </a:custGeom>
          <a:solidFill>
            <a:schemeClr val="accent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1" name="任意多边形 29"/>
          <p:cNvSpPr/>
          <p:nvPr>
            <p:custDataLst>
              <p:tags r:id="rId6"/>
            </p:custDataLst>
          </p:nvPr>
        </p:nvSpPr>
        <p:spPr>
          <a:xfrm>
            <a:off x="11017929" y="-3167"/>
            <a:ext cx="1176339" cy="3044827"/>
          </a:xfrm>
          <a:custGeom>
            <a:avLst/>
            <a:gdLst>
              <a:gd name="connsiteX0" fmla="*/ 1176339 w 1176339"/>
              <a:gd name="connsiteY0" fmla="*/ 0 h 3044827"/>
              <a:gd name="connsiteX1" fmla="*/ 1176333 w 1176339"/>
              <a:gd name="connsiteY1" fmla="*/ 2227262 h 3044827"/>
              <a:gd name="connsiteX2" fmla="*/ 1176339 w 1176339"/>
              <a:gd name="connsiteY2" fmla="*/ 2227263 h 3044827"/>
              <a:gd name="connsiteX3" fmla="*/ 1176335 w 1176339"/>
              <a:gd name="connsiteY3" fmla="*/ 3044827 h 3044827"/>
              <a:gd name="connsiteX4" fmla="*/ 422272 w 1176339"/>
              <a:gd name="connsiteY4" fmla="*/ 1089028 h 3044827"/>
              <a:gd name="connsiteX5" fmla="*/ 0 w 1176339"/>
              <a:gd name="connsiteY5" fmla="*/ 1 h 304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6339" h="3044827">
                <a:moveTo>
                  <a:pt x="1176339" y="0"/>
                </a:moveTo>
                <a:lnTo>
                  <a:pt x="1176333" y="2227262"/>
                </a:lnTo>
                <a:lnTo>
                  <a:pt x="1176339" y="2227263"/>
                </a:lnTo>
                <a:lnTo>
                  <a:pt x="1176335" y="3044827"/>
                </a:lnTo>
                <a:lnTo>
                  <a:pt x="422272" y="108902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285752" y="1589"/>
            <a:ext cx="4535270" cy="4533836"/>
            <a:chOff x="285752" y="1589"/>
            <a:chExt cx="4535270" cy="4533836"/>
          </a:xfrm>
        </p:grpSpPr>
        <p:sp>
          <p:nvSpPr>
            <p:cNvPr id="10" name="任意多边形 26"/>
            <p:cNvSpPr/>
            <p:nvPr userDrawn="1">
              <p:custDataLst>
                <p:tags r:id="rId4"/>
              </p:custDataLst>
            </p:nvPr>
          </p:nvSpPr>
          <p:spPr bwMode="auto">
            <a:xfrm>
              <a:off x="285752" y="1589"/>
              <a:ext cx="3776763" cy="3683563"/>
            </a:xfrm>
            <a:custGeom>
              <a:avLst/>
              <a:gdLst>
                <a:gd name="connsiteX0" fmla="*/ 0 w 4181475"/>
                <a:gd name="connsiteY0" fmla="*/ 0 h 4078288"/>
                <a:gd name="connsiteX1" fmla="*/ 2617788 w 4181475"/>
                <a:gd name="connsiteY1" fmla="*/ 0 h 4078288"/>
                <a:gd name="connsiteX2" fmla="*/ 3297238 w 4181475"/>
                <a:gd name="connsiteY2" fmla="*/ 1765300 h 4078288"/>
                <a:gd name="connsiteX3" fmla="*/ 3291393 w 4181475"/>
                <a:gd name="connsiteY3" fmla="*/ 1765300 h 4078288"/>
                <a:gd name="connsiteX4" fmla="*/ 4181475 w 4181475"/>
                <a:gd name="connsiteY4" fmla="*/ 4068763 h 4078288"/>
                <a:gd name="connsiteX5" fmla="*/ 2850645 w 4181475"/>
                <a:gd name="connsiteY5" fmla="*/ 4068763 h 4078288"/>
                <a:gd name="connsiteX6" fmla="*/ 2854326 w 4181475"/>
                <a:gd name="connsiteY6" fmla="*/ 4078288 h 4078288"/>
                <a:gd name="connsiteX7" fmla="*/ 1574800 w 4181475"/>
                <a:gd name="connsiteY7" fmla="*/ 4078288 h 407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1475" h="4078288">
                  <a:moveTo>
                    <a:pt x="0" y="0"/>
                  </a:moveTo>
                  <a:lnTo>
                    <a:pt x="2617788" y="0"/>
                  </a:lnTo>
                  <a:lnTo>
                    <a:pt x="3297238" y="1765300"/>
                  </a:lnTo>
                  <a:lnTo>
                    <a:pt x="3291393" y="1765300"/>
                  </a:lnTo>
                  <a:lnTo>
                    <a:pt x="4181475" y="4068763"/>
                  </a:lnTo>
                  <a:lnTo>
                    <a:pt x="2850645" y="4068763"/>
                  </a:lnTo>
                  <a:lnTo>
                    <a:pt x="2854326" y="4078288"/>
                  </a:lnTo>
                  <a:lnTo>
                    <a:pt x="1574800" y="4078288"/>
                  </a:lnTo>
                  <a:close/>
                </a:path>
              </a:pathLst>
            </a:custGeom>
            <a:solidFill>
              <a:schemeClr val="accent6">
                <a:alpha val="5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任意多边形 25"/>
            <p:cNvSpPr/>
            <p:nvPr userDrawn="1">
              <p:custDataLst>
                <p:tags r:id="rId5"/>
              </p:custDataLst>
            </p:nvPr>
          </p:nvSpPr>
          <p:spPr bwMode="auto">
            <a:xfrm>
              <a:off x="2065160" y="1596031"/>
              <a:ext cx="2755862" cy="2939394"/>
            </a:xfrm>
            <a:custGeom>
              <a:avLst/>
              <a:gdLst>
                <a:gd name="connsiteX0" fmla="*/ 1327151 w 3051176"/>
                <a:gd name="connsiteY0" fmla="*/ 0 h 3254375"/>
                <a:gd name="connsiteX1" fmla="*/ 1795463 w 3051176"/>
                <a:gd name="connsiteY1" fmla="*/ 0 h 3254375"/>
                <a:gd name="connsiteX2" fmla="*/ 3051176 w 3051176"/>
                <a:gd name="connsiteY2" fmla="*/ 3254375 h 3254375"/>
                <a:gd name="connsiteX3" fmla="*/ 1244601 w 3051176"/>
                <a:gd name="connsiteY3" fmla="*/ 3254375 h 3254375"/>
                <a:gd name="connsiteX4" fmla="*/ 884238 w 3051176"/>
                <a:gd name="connsiteY4" fmla="*/ 2312988 h 3254375"/>
                <a:gd name="connsiteX5" fmla="*/ 888242 w 3051176"/>
                <a:gd name="connsiteY5" fmla="*/ 2312988 h 3254375"/>
                <a:gd name="connsiteX6" fmla="*/ 0 w 3051176"/>
                <a:gd name="connsiteY6" fmla="*/ 14287 h 3254375"/>
                <a:gd name="connsiteX7" fmla="*/ 1332671 w 3051176"/>
                <a:gd name="connsiteY7" fmla="*/ 14287 h 325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176" h="3254375">
                  <a:moveTo>
                    <a:pt x="1327151" y="0"/>
                  </a:moveTo>
                  <a:lnTo>
                    <a:pt x="1795463" y="0"/>
                  </a:lnTo>
                  <a:lnTo>
                    <a:pt x="3051176" y="3254375"/>
                  </a:lnTo>
                  <a:lnTo>
                    <a:pt x="1244601" y="3254375"/>
                  </a:lnTo>
                  <a:lnTo>
                    <a:pt x="884238" y="2312988"/>
                  </a:lnTo>
                  <a:lnTo>
                    <a:pt x="888242" y="2312988"/>
                  </a:lnTo>
                  <a:lnTo>
                    <a:pt x="0" y="14287"/>
                  </a:lnTo>
                  <a:lnTo>
                    <a:pt x="1332671" y="14287"/>
                  </a:lnTo>
                  <a:close/>
                </a:path>
              </a:pathLst>
            </a:custGeom>
            <a:solidFill>
              <a:schemeClr val="accent6">
                <a:alpha val="5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52" name="任意多边形 29"/>
          <p:cNvSpPr/>
          <p:nvPr>
            <p:custDataLst>
              <p:tags r:id="rId3"/>
            </p:custDataLst>
          </p:nvPr>
        </p:nvSpPr>
        <p:spPr>
          <a:xfrm>
            <a:off x="1592" y="-1584"/>
            <a:ext cx="1176339" cy="1243794"/>
          </a:xfrm>
          <a:custGeom>
            <a:avLst/>
            <a:gdLst>
              <a:gd name="connsiteX0" fmla="*/ 3 w 1176339"/>
              <a:gd name="connsiteY0" fmla="*/ 0 h 1243794"/>
              <a:gd name="connsiteX1" fmla="*/ 1176339 w 1176339"/>
              <a:gd name="connsiteY1" fmla="*/ 1 h 1243794"/>
              <a:gd name="connsiteX2" fmla="*/ 754065 w 1176339"/>
              <a:gd name="connsiteY2" fmla="*/ 444860 h 1243794"/>
              <a:gd name="connsiteX3" fmla="*/ 2 w 1176339"/>
              <a:gd name="connsiteY3" fmla="*/ 1243794 h 1243794"/>
              <a:gd name="connsiteX4" fmla="*/ 0 w 1176339"/>
              <a:gd name="connsiteY4" fmla="*/ 909825 h 124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339" h="1243794">
                <a:moveTo>
                  <a:pt x="3" y="0"/>
                </a:moveTo>
                <a:lnTo>
                  <a:pt x="1176339" y="1"/>
                </a:lnTo>
                <a:lnTo>
                  <a:pt x="754065" y="444860"/>
                </a:lnTo>
                <a:lnTo>
                  <a:pt x="2" y="1243794"/>
                </a:lnTo>
                <a:lnTo>
                  <a:pt x="0" y="909825"/>
                </a:lnTo>
                <a:close/>
              </a:path>
            </a:pathLst>
          </a:custGeom>
          <a:solidFill>
            <a:schemeClr val="accent2">
              <a:alpha val="33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Freeform 13"/>
          <p:cNvSpPr/>
          <p:nvPr>
            <p:custDataLst>
              <p:tags r:id="rId4"/>
            </p:custDataLst>
          </p:nvPr>
        </p:nvSpPr>
        <p:spPr bwMode="auto">
          <a:xfrm>
            <a:off x="10394951" y="5565775"/>
            <a:ext cx="1728788" cy="1293813"/>
          </a:xfrm>
          <a:custGeom>
            <a:avLst/>
            <a:gdLst>
              <a:gd name="T0" fmla="*/ 774 w 1089"/>
              <a:gd name="T1" fmla="*/ 0 h 815"/>
              <a:gd name="T2" fmla="*/ 0 w 1089"/>
              <a:gd name="T3" fmla="*/ 0 h 815"/>
              <a:gd name="T4" fmla="*/ 315 w 1089"/>
              <a:gd name="T5" fmla="*/ 815 h 815"/>
              <a:gd name="T6" fmla="*/ 1089 w 1089"/>
              <a:gd name="T7" fmla="*/ 815 h 815"/>
              <a:gd name="T8" fmla="*/ 774 w 1089"/>
              <a:gd name="T9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815">
                <a:moveTo>
                  <a:pt x="774" y="0"/>
                </a:moveTo>
                <a:lnTo>
                  <a:pt x="0" y="0"/>
                </a:lnTo>
                <a:lnTo>
                  <a:pt x="315" y="815"/>
                </a:lnTo>
                <a:lnTo>
                  <a:pt x="1089" y="815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3" name="Freeform 13"/>
          <p:cNvSpPr/>
          <p:nvPr>
            <p:custDataLst>
              <p:tags r:id="rId3"/>
            </p:custDataLst>
          </p:nvPr>
        </p:nvSpPr>
        <p:spPr bwMode="auto">
          <a:xfrm>
            <a:off x="10394951" y="5565775"/>
            <a:ext cx="1728788" cy="1293813"/>
          </a:xfrm>
          <a:custGeom>
            <a:avLst/>
            <a:gdLst>
              <a:gd name="T0" fmla="*/ 774 w 1089"/>
              <a:gd name="T1" fmla="*/ 0 h 815"/>
              <a:gd name="T2" fmla="*/ 0 w 1089"/>
              <a:gd name="T3" fmla="*/ 0 h 815"/>
              <a:gd name="T4" fmla="*/ 315 w 1089"/>
              <a:gd name="T5" fmla="*/ 815 h 815"/>
              <a:gd name="T6" fmla="*/ 1089 w 1089"/>
              <a:gd name="T7" fmla="*/ 815 h 815"/>
              <a:gd name="T8" fmla="*/ 774 w 1089"/>
              <a:gd name="T9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815">
                <a:moveTo>
                  <a:pt x="774" y="0"/>
                </a:moveTo>
                <a:lnTo>
                  <a:pt x="0" y="0"/>
                </a:lnTo>
                <a:lnTo>
                  <a:pt x="315" y="815"/>
                </a:lnTo>
                <a:lnTo>
                  <a:pt x="1089" y="815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5"/>
          <p:cNvSpPr/>
          <p:nvPr>
            <p:custDataLst>
              <p:tags r:id="rId4"/>
            </p:custDataLst>
          </p:nvPr>
        </p:nvSpPr>
        <p:spPr bwMode="auto">
          <a:xfrm>
            <a:off x="11064124" y="641"/>
            <a:ext cx="915988" cy="1327150"/>
          </a:xfrm>
          <a:custGeom>
            <a:avLst/>
            <a:gdLst>
              <a:gd name="T0" fmla="*/ 254 w 577"/>
              <a:gd name="T1" fmla="*/ 0 h 836"/>
              <a:gd name="T2" fmla="*/ 0 w 577"/>
              <a:gd name="T3" fmla="*/ 0 h 836"/>
              <a:gd name="T4" fmla="*/ 323 w 577"/>
              <a:gd name="T5" fmla="*/ 836 h 836"/>
              <a:gd name="T6" fmla="*/ 577 w 577"/>
              <a:gd name="T7" fmla="*/ 836 h 836"/>
              <a:gd name="T8" fmla="*/ 254 w 577"/>
              <a:gd name="T9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7" h="836">
                <a:moveTo>
                  <a:pt x="254" y="0"/>
                </a:moveTo>
                <a:lnTo>
                  <a:pt x="0" y="0"/>
                </a:lnTo>
                <a:lnTo>
                  <a:pt x="323" y="836"/>
                </a:lnTo>
                <a:lnTo>
                  <a:pt x="577" y="836"/>
                </a:lnTo>
                <a:lnTo>
                  <a:pt x="25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10916718" y="113405"/>
            <a:ext cx="787764" cy="687590"/>
            <a:chOff x="285751" y="1588"/>
            <a:chExt cx="5276458" cy="4605489"/>
          </a:xfrm>
        </p:grpSpPr>
        <p:sp>
          <p:nvSpPr>
            <p:cNvPr id="18" name="任意多边形 26"/>
            <p:cNvSpPr/>
            <p:nvPr userDrawn="1">
              <p:custDataLst>
                <p:tags r:id="rId4"/>
              </p:custDataLst>
            </p:nvPr>
          </p:nvSpPr>
          <p:spPr bwMode="auto">
            <a:xfrm>
              <a:off x="285751" y="1588"/>
              <a:ext cx="4181475" cy="4078288"/>
            </a:xfrm>
            <a:custGeom>
              <a:avLst/>
              <a:gdLst>
                <a:gd name="connsiteX0" fmla="*/ 0 w 4181475"/>
                <a:gd name="connsiteY0" fmla="*/ 0 h 4078288"/>
                <a:gd name="connsiteX1" fmla="*/ 2617788 w 4181475"/>
                <a:gd name="connsiteY1" fmla="*/ 0 h 4078288"/>
                <a:gd name="connsiteX2" fmla="*/ 3297238 w 4181475"/>
                <a:gd name="connsiteY2" fmla="*/ 1765300 h 4078288"/>
                <a:gd name="connsiteX3" fmla="*/ 3291393 w 4181475"/>
                <a:gd name="connsiteY3" fmla="*/ 1765300 h 4078288"/>
                <a:gd name="connsiteX4" fmla="*/ 4181475 w 4181475"/>
                <a:gd name="connsiteY4" fmla="*/ 4068763 h 4078288"/>
                <a:gd name="connsiteX5" fmla="*/ 2850645 w 4181475"/>
                <a:gd name="connsiteY5" fmla="*/ 4068763 h 4078288"/>
                <a:gd name="connsiteX6" fmla="*/ 2854326 w 4181475"/>
                <a:gd name="connsiteY6" fmla="*/ 4078288 h 4078288"/>
                <a:gd name="connsiteX7" fmla="*/ 1574800 w 4181475"/>
                <a:gd name="connsiteY7" fmla="*/ 4078288 h 407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1475" h="4078288">
                  <a:moveTo>
                    <a:pt x="0" y="0"/>
                  </a:moveTo>
                  <a:lnTo>
                    <a:pt x="2617788" y="0"/>
                  </a:lnTo>
                  <a:lnTo>
                    <a:pt x="3297238" y="1765300"/>
                  </a:lnTo>
                  <a:lnTo>
                    <a:pt x="3291393" y="1765300"/>
                  </a:lnTo>
                  <a:lnTo>
                    <a:pt x="4181475" y="4068763"/>
                  </a:lnTo>
                  <a:lnTo>
                    <a:pt x="2850645" y="4068763"/>
                  </a:lnTo>
                  <a:lnTo>
                    <a:pt x="2854326" y="4078288"/>
                  </a:lnTo>
                  <a:lnTo>
                    <a:pt x="1574800" y="4078288"/>
                  </a:lnTo>
                  <a:close/>
                </a:path>
              </a:pathLst>
            </a:custGeom>
            <a:solidFill>
              <a:schemeClr val="accent6">
                <a:alpha val="5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任意多边形 25"/>
            <p:cNvSpPr/>
            <p:nvPr userDrawn="1">
              <p:custDataLst>
                <p:tags r:id="rId5"/>
              </p:custDataLst>
            </p:nvPr>
          </p:nvSpPr>
          <p:spPr bwMode="auto">
            <a:xfrm>
              <a:off x="2511034" y="1352705"/>
              <a:ext cx="3051175" cy="3254372"/>
            </a:xfrm>
            <a:custGeom>
              <a:avLst/>
              <a:gdLst>
                <a:gd name="connsiteX0" fmla="*/ 1327151 w 3051176"/>
                <a:gd name="connsiteY0" fmla="*/ 0 h 3254375"/>
                <a:gd name="connsiteX1" fmla="*/ 1795463 w 3051176"/>
                <a:gd name="connsiteY1" fmla="*/ 0 h 3254375"/>
                <a:gd name="connsiteX2" fmla="*/ 3051176 w 3051176"/>
                <a:gd name="connsiteY2" fmla="*/ 3254375 h 3254375"/>
                <a:gd name="connsiteX3" fmla="*/ 1244601 w 3051176"/>
                <a:gd name="connsiteY3" fmla="*/ 3254375 h 3254375"/>
                <a:gd name="connsiteX4" fmla="*/ 884238 w 3051176"/>
                <a:gd name="connsiteY4" fmla="*/ 2312988 h 3254375"/>
                <a:gd name="connsiteX5" fmla="*/ 888242 w 3051176"/>
                <a:gd name="connsiteY5" fmla="*/ 2312988 h 3254375"/>
                <a:gd name="connsiteX6" fmla="*/ 0 w 3051176"/>
                <a:gd name="connsiteY6" fmla="*/ 14287 h 3254375"/>
                <a:gd name="connsiteX7" fmla="*/ 1332671 w 3051176"/>
                <a:gd name="connsiteY7" fmla="*/ 14287 h 325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176" h="3254375">
                  <a:moveTo>
                    <a:pt x="1327151" y="0"/>
                  </a:moveTo>
                  <a:lnTo>
                    <a:pt x="1795463" y="0"/>
                  </a:lnTo>
                  <a:lnTo>
                    <a:pt x="3051176" y="3254375"/>
                  </a:lnTo>
                  <a:lnTo>
                    <a:pt x="1244601" y="3254375"/>
                  </a:lnTo>
                  <a:lnTo>
                    <a:pt x="884238" y="2312988"/>
                  </a:lnTo>
                  <a:lnTo>
                    <a:pt x="888242" y="2312988"/>
                  </a:lnTo>
                  <a:lnTo>
                    <a:pt x="0" y="14287"/>
                  </a:lnTo>
                  <a:lnTo>
                    <a:pt x="1332671" y="14287"/>
                  </a:lnTo>
                  <a:close/>
                </a:path>
              </a:pathLst>
            </a:custGeom>
            <a:solidFill>
              <a:schemeClr val="accent6">
                <a:alpha val="5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71" name="任意多边形 29"/>
          <p:cNvSpPr/>
          <p:nvPr>
            <p:custDataLst>
              <p:tags r:id="rId3"/>
            </p:custDataLst>
          </p:nvPr>
        </p:nvSpPr>
        <p:spPr>
          <a:xfrm>
            <a:off x="1601" y="-1585"/>
            <a:ext cx="1176339" cy="1243792"/>
          </a:xfrm>
          <a:custGeom>
            <a:avLst/>
            <a:gdLst>
              <a:gd name="connsiteX0" fmla="*/ 4 w 1176339"/>
              <a:gd name="connsiteY0" fmla="*/ 0 h 1243792"/>
              <a:gd name="connsiteX1" fmla="*/ 1176339 w 1176339"/>
              <a:gd name="connsiteY1" fmla="*/ 3 h 1243792"/>
              <a:gd name="connsiteX2" fmla="*/ 754063 w 1176339"/>
              <a:gd name="connsiteY2" fmla="*/ 444862 h 1243792"/>
              <a:gd name="connsiteX3" fmla="*/ 0 w 1176339"/>
              <a:gd name="connsiteY3" fmla="*/ 1243792 h 1243792"/>
              <a:gd name="connsiteX4" fmla="*/ 2 w 1176339"/>
              <a:gd name="connsiteY4" fmla="*/ 909825 h 124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339" h="1243792">
                <a:moveTo>
                  <a:pt x="4" y="0"/>
                </a:moveTo>
                <a:lnTo>
                  <a:pt x="1176339" y="3"/>
                </a:lnTo>
                <a:lnTo>
                  <a:pt x="754063" y="444862"/>
                </a:lnTo>
                <a:lnTo>
                  <a:pt x="0" y="1243792"/>
                </a:lnTo>
                <a:lnTo>
                  <a:pt x="2" y="909825"/>
                </a:lnTo>
                <a:close/>
              </a:path>
            </a:pathLst>
          </a:custGeom>
          <a:solidFill>
            <a:schemeClr val="accent2">
              <a:alpha val="33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Freeform 15"/>
          <p:cNvSpPr/>
          <p:nvPr>
            <p:custDataLst>
              <p:tags r:id="rId4"/>
            </p:custDataLst>
          </p:nvPr>
        </p:nvSpPr>
        <p:spPr bwMode="auto">
          <a:xfrm>
            <a:off x="11064124" y="641"/>
            <a:ext cx="915988" cy="1327150"/>
          </a:xfrm>
          <a:custGeom>
            <a:avLst/>
            <a:gdLst>
              <a:gd name="T0" fmla="*/ 254 w 577"/>
              <a:gd name="T1" fmla="*/ 0 h 836"/>
              <a:gd name="T2" fmla="*/ 0 w 577"/>
              <a:gd name="T3" fmla="*/ 0 h 836"/>
              <a:gd name="T4" fmla="*/ 323 w 577"/>
              <a:gd name="T5" fmla="*/ 836 h 836"/>
              <a:gd name="T6" fmla="*/ 577 w 577"/>
              <a:gd name="T7" fmla="*/ 836 h 836"/>
              <a:gd name="T8" fmla="*/ 254 w 577"/>
              <a:gd name="T9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7" h="836">
                <a:moveTo>
                  <a:pt x="254" y="0"/>
                </a:moveTo>
                <a:lnTo>
                  <a:pt x="0" y="0"/>
                </a:lnTo>
                <a:lnTo>
                  <a:pt x="323" y="836"/>
                </a:lnTo>
                <a:lnTo>
                  <a:pt x="577" y="836"/>
                </a:lnTo>
                <a:lnTo>
                  <a:pt x="25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"/>
          <p:cNvSpPr/>
          <p:nvPr>
            <p:custDataLst>
              <p:tags r:id="rId5"/>
            </p:custDataLst>
          </p:nvPr>
        </p:nvSpPr>
        <p:spPr bwMode="auto">
          <a:xfrm>
            <a:off x="10394951" y="5565775"/>
            <a:ext cx="1728788" cy="1293813"/>
          </a:xfrm>
          <a:custGeom>
            <a:avLst/>
            <a:gdLst>
              <a:gd name="T0" fmla="*/ 774 w 1089"/>
              <a:gd name="T1" fmla="*/ 0 h 815"/>
              <a:gd name="T2" fmla="*/ 0 w 1089"/>
              <a:gd name="T3" fmla="*/ 0 h 815"/>
              <a:gd name="T4" fmla="*/ 315 w 1089"/>
              <a:gd name="T5" fmla="*/ 815 h 815"/>
              <a:gd name="T6" fmla="*/ 1089 w 1089"/>
              <a:gd name="T7" fmla="*/ 815 h 815"/>
              <a:gd name="T8" fmla="*/ 774 w 1089"/>
              <a:gd name="T9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815">
                <a:moveTo>
                  <a:pt x="774" y="0"/>
                </a:moveTo>
                <a:lnTo>
                  <a:pt x="0" y="0"/>
                </a:lnTo>
                <a:lnTo>
                  <a:pt x="315" y="815"/>
                </a:lnTo>
                <a:lnTo>
                  <a:pt x="1089" y="815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任意多边形 29"/>
          <p:cNvSpPr/>
          <p:nvPr>
            <p:custDataLst>
              <p:tags r:id="rId6"/>
            </p:custDataLst>
          </p:nvPr>
        </p:nvSpPr>
        <p:spPr bwMode="auto">
          <a:xfrm>
            <a:off x="1587" y="3814763"/>
            <a:ext cx="1176338" cy="3044825"/>
          </a:xfrm>
          <a:custGeom>
            <a:avLst/>
            <a:gdLst>
              <a:gd name="connsiteX0" fmla="*/ 284534 w 1176338"/>
              <a:gd name="connsiteY0" fmla="*/ 1554064 h 3044825"/>
              <a:gd name="connsiteX1" fmla="*/ 439738 w 1176338"/>
              <a:gd name="connsiteY1" fmla="*/ 1955800 h 3044825"/>
              <a:gd name="connsiteX2" fmla="*/ 439738 w 1176338"/>
              <a:gd name="connsiteY2" fmla="*/ 1955800 h 3044825"/>
              <a:gd name="connsiteX3" fmla="*/ 0 w 1176338"/>
              <a:gd name="connsiteY3" fmla="*/ 0 h 3044825"/>
              <a:gd name="connsiteX4" fmla="*/ 754063 w 1176338"/>
              <a:gd name="connsiteY4" fmla="*/ 1955800 h 3044825"/>
              <a:gd name="connsiteX5" fmla="*/ 754063 w 1176338"/>
              <a:gd name="connsiteY5" fmla="*/ 1955800 h 3044825"/>
              <a:gd name="connsiteX6" fmla="*/ 1176338 w 1176338"/>
              <a:gd name="connsiteY6" fmla="*/ 3044825 h 3044825"/>
              <a:gd name="connsiteX7" fmla="*/ 0 w 1176338"/>
              <a:gd name="connsiteY7" fmla="*/ 3044825 h 3044825"/>
              <a:gd name="connsiteX8" fmla="*/ 0 w 1176338"/>
              <a:gd name="connsiteY8" fmla="*/ 817563 h 3044825"/>
              <a:gd name="connsiteX9" fmla="*/ 0 w 1176338"/>
              <a:gd name="connsiteY9" fmla="*/ 817562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338" h="3044825">
                <a:moveTo>
                  <a:pt x="284534" y="1554064"/>
                </a:moveTo>
                <a:lnTo>
                  <a:pt x="439738" y="1955800"/>
                </a:lnTo>
                <a:lnTo>
                  <a:pt x="439738" y="1955800"/>
                </a:lnTo>
                <a:close/>
                <a:moveTo>
                  <a:pt x="0" y="0"/>
                </a:moveTo>
                <a:lnTo>
                  <a:pt x="754063" y="1955800"/>
                </a:lnTo>
                <a:lnTo>
                  <a:pt x="754063" y="1955800"/>
                </a:lnTo>
                <a:lnTo>
                  <a:pt x="1176338" y="3044825"/>
                </a:lnTo>
                <a:lnTo>
                  <a:pt x="0" y="3044825"/>
                </a:lnTo>
                <a:lnTo>
                  <a:pt x="0" y="817563"/>
                </a:lnTo>
                <a:lnTo>
                  <a:pt x="0" y="817562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7030202040202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29"/>
          <p:cNvSpPr/>
          <p:nvPr>
            <p:custDataLst>
              <p:tags r:id="rId2"/>
            </p:custDataLst>
          </p:nvPr>
        </p:nvSpPr>
        <p:spPr bwMode="auto">
          <a:xfrm flipV="1">
            <a:off x="1587" y="-1588"/>
            <a:ext cx="1176338" cy="1243792"/>
          </a:xfrm>
          <a:custGeom>
            <a:avLst/>
            <a:gdLst>
              <a:gd name="connsiteX0" fmla="*/ 284534 w 1176338"/>
              <a:gd name="connsiteY0" fmla="*/ 1554064 h 3044825"/>
              <a:gd name="connsiteX1" fmla="*/ 439738 w 1176338"/>
              <a:gd name="connsiteY1" fmla="*/ 1955800 h 3044825"/>
              <a:gd name="connsiteX2" fmla="*/ 439738 w 1176338"/>
              <a:gd name="connsiteY2" fmla="*/ 1955800 h 3044825"/>
              <a:gd name="connsiteX3" fmla="*/ 0 w 1176338"/>
              <a:gd name="connsiteY3" fmla="*/ 0 h 3044825"/>
              <a:gd name="connsiteX4" fmla="*/ 754063 w 1176338"/>
              <a:gd name="connsiteY4" fmla="*/ 1955800 h 3044825"/>
              <a:gd name="connsiteX5" fmla="*/ 754063 w 1176338"/>
              <a:gd name="connsiteY5" fmla="*/ 1955800 h 3044825"/>
              <a:gd name="connsiteX6" fmla="*/ 1176338 w 1176338"/>
              <a:gd name="connsiteY6" fmla="*/ 3044825 h 3044825"/>
              <a:gd name="connsiteX7" fmla="*/ 0 w 1176338"/>
              <a:gd name="connsiteY7" fmla="*/ 3044825 h 3044825"/>
              <a:gd name="connsiteX8" fmla="*/ 0 w 1176338"/>
              <a:gd name="connsiteY8" fmla="*/ 817563 h 3044825"/>
              <a:gd name="connsiteX9" fmla="*/ 0 w 1176338"/>
              <a:gd name="connsiteY9" fmla="*/ 817562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338" h="3044825">
                <a:moveTo>
                  <a:pt x="284534" y="1554064"/>
                </a:moveTo>
                <a:lnTo>
                  <a:pt x="439738" y="1955800"/>
                </a:lnTo>
                <a:lnTo>
                  <a:pt x="439738" y="1955800"/>
                </a:lnTo>
                <a:close/>
                <a:moveTo>
                  <a:pt x="0" y="0"/>
                </a:moveTo>
                <a:lnTo>
                  <a:pt x="754063" y="1955800"/>
                </a:lnTo>
                <a:lnTo>
                  <a:pt x="754063" y="1955800"/>
                </a:lnTo>
                <a:lnTo>
                  <a:pt x="1176338" y="3044825"/>
                </a:lnTo>
                <a:lnTo>
                  <a:pt x="0" y="3044825"/>
                </a:lnTo>
                <a:lnTo>
                  <a:pt x="0" y="817563"/>
                </a:lnTo>
                <a:lnTo>
                  <a:pt x="0" y="817562"/>
                </a:lnTo>
                <a:close/>
              </a:path>
            </a:pathLst>
          </a:custGeom>
          <a:solidFill>
            <a:schemeClr val="accent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7" name="Freeform 15"/>
          <p:cNvSpPr/>
          <p:nvPr>
            <p:custDataLst>
              <p:tags r:id="rId3"/>
            </p:custDataLst>
          </p:nvPr>
        </p:nvSpPr>
        <p:spPr bwMode="auto">
          <a:xfrm>
            <a:off x="11064124" y="641"/>
            <a:ext cx="915988" cy="1327150"/>
          </a:xfrm>
          <a:custGeom>
            <a:avLst/>
            <a:gdLst>
              <a:gd name="T0" fmla="*/ 254 w 577"/>
              <a:gd name="T1" fmla="*/ 0 h 836"/>
              <a:gd name="T2" fmla="*/ 0 w 577"/>
              <a:gd name="T3" fmla="*/ 0 h 836"/>
              <a:gd name="T4" fmla="*/ 323 w 577"/>
              <a:gd name="T5" fmla="*/ 836 h 836"/>
              <a:gd name="T6" fmla="*/ 577 w 577"/>
              <a:gd name="T7" fmla="*/ 836 h 836"/>
              <a:gd name="T8" fmla="*/ 254 w 577"/>
              <a:gd name="T9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7" h="836">
                <a:moveTo>
                  <a:pt x="254" y="0"/>
                </a:moveTo>
                <a:lnTo>
                  <a:pt x="0" y="0"/>
                </a:lnTo>
                <a:lnTo>
                  <a:pt x="323" y="836"/>
                </a:lnTo>
                <a:lnTo>
                  <a:pt x="577" y="836"/>
                </a:lnTo>
                <a:lnTo>
                  <a:pt x="25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3"/>
          <p:cNvSpPr/>
          <p:nvPr>
            <p:custDataLst>
              <p:tags r:id="rId4"/>
            </p:custDataLst>
          </p:nvPr>
        </p:nvSpPr>
        <p:spPr bwMode="auto">
          <a:xfrm>
            <a:off x="10394951" y="5565775"/>
            <a:ext cx="1728788" cy="1293813"/>
          </a:xfrm>
          <a:custGeom>
            <a:avLst/>
            <a:gdLst>
              <a:gd name="T0" fmla="*/ 774 w 1089"/>
              <a:gd name="T1" fmla="*/ 0 h 815"/>
              <a:gd name="T2" fmla="*/ 0 w 1089"/>
              <a:gd name="T3" fmla="*/ 0 h 815"/>
              <a:gd name="T4" fmla="*/ 315 w 1089"/>
              <a:gd name="T5" fmla="*/ 815 h 815"/>
              <a:gd name="T6" fmla="*/ 1089 w 1089"/>
              <a:gd name="T7" fmla="*/ 815 h 815"/>
              <a:gd name="T8" fmla="*/ 774 w 1089"/>
              <a:gd name="T9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815">
                <a:moveTo>
                  <a:pt x="774" y="0"/>
                </a:moveTo>
                <a:lnTo>
                  <a:pt x="0" y="0"/>
                </a:lnTo>
                <a:lnTo>
                  <a:pt x="315" y="815"/>
                </a:lnTo>
                <a:lnTo>
                  <a:pt x="1089" y="815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2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任意多边形 29"/>
          <p:cNvSpPr/>
          <p:nvPr>
            <p:custDataLst>
              <p:tags r:id="rId5"/>
            </p:custDataLst>
          </p:nvPr>
        </p:nvSpPr>
        <p:spPr bwMode="auto">
          <a:xfrm>
            <a:off x="1587" y="3814763"/>
            <a:ext cx="1176338" cy="3044825"/>
          </a:xfrm>
          <a:custGeom>
            <a:avLst/>
            <a:gdLst>
              <a:gd name="connsiteX0" fmla="*/ 284534 w 1176338"/>
              <a:gd name="connsiteY0" fmla="*/ 1554064 h 3044825"/>
              <a:gd name="connsiteX1" fmla="*/ 439738 w 1176338"/>
              <a:gd name="connsiteY1" fmla="*/ 1955800 h 3044825"/>
              <a:gd name="connsiteX2" fmla="*/ 439738 w 1176338"/>
              <a:gd name="connsiteY2" fmla="*/ 1955800 h 3044825"/>
              <a:gd name="connsiteX3" fmla="*/ 0 w 1176338"/>
              <a:gd name="connsiteY3" fmla="*/ 0 h 3044825"/>
              <a:gd name="connsiteX4" fmla="*/ 754063 w 1176338"/>
              <a:gd name="connsiteY4" fmla="*/ 1955800 h 3044825"/>
              <a:gd name="connsiteX5" fmla="*/ 754063 w 1176338"/>
              <a:gd name="connsiteY5" fmla="*/ 1955800 h 3044825"/>
              <a:gd name="connsiteX6" fmla="*/ 1176338 w 1176338"/>
              <a:gd name="connsiteY6" fmla="*/ 3044825 h 3044825"/>
              <a:gd name="connsiteX7" fmla="*/ 0 w 1176338"/>
              <a:gd name="connsiteY7" fmla="*/ 3044825 h 3044825"/>
              <a:gd name="connsiteX8" fmla="*/ 0 w 1176338"/>
              <a:gd name="connsiteY8" fmla="*/ 817563 h 3044825"/>
              <a:gd name="connsiteX9" fmla="*/ 0 w 1176338"/>
              <a:gd name="connsiteY9" fmla="*/ 817562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338" h="3044825">
                <a:moveTo>
                  <a:pt x="284534" y="1554064"/>
                </a:moveTo>
                <a:lnTo>
                  <a:pt x="439738" y="1955800"/>
                </a:lnTo>
                <a:lnTo>
                  <a:pt x="439738" y="1955800"/>
                </a:lnTo>
                <a:close/>
                <a:moveTo>
                  <a:pt x="0" y="0"/>
                </a:moveTo>
                <a:lnTo>
                  <a:pt x="754063" y="1955800"/>
                </a:lnTo>
                <a:lnTo>
                  <a:pt x="754063" y="1955800"/>
                </a:lnTo>
                <a:lnTo>
                  <a:pt x="1176338" y="3044825"/>
                </a:lnTo>
                <a:lnTo>
                  <a:pt x="0" y="3044825"/>
                </a:lnTo>
                <a:lnTo>
                  <a:pt x="0" y="817563"/>
                </a:lnTo>
                <a:lnTo>
                  <a:pt x="0" y="817562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7030202040202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7030202040202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7030202040202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7030202040202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7030202040202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7030202040202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88" y="1588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任意多边形 26"/>
          <p:cNvSpPr/>
          <p:nvPr>
            <p:custDataLst>
              <p:tags r:id="rId3"/>
            </p:custDataLst>
          </p:nvPr>
        </p:nvSpPr>
        <p:spPr bwMode="auto">
          <a:xfrm>
            <a:off x="285751" y="1588"/>
            <a:ext cx="4181475" cy="4078288"/>
          </a:xfrm>
          <a:custGeom>
            <a:avLst/>
            <a:gdLst>
              <a:gd name="connsiteX0" fmla="*/ 0 w 4181475"/>
              <a:gd name="connsiteY0" fmla="*/ 0 h 4078288"/>
              <a:gd name="connsiteX1" fmla="*/ 2617788 w 4181475"/>
              <a:gd name="connsiteY1" fmla="*/ 0 h 4078288"/>
              <a:gd name="connsiteX2" fmla="*/ 3297238 w 4181475"/>
              <a:gd name="connsiteY2" fmla="*/ 1765300 h 4078288"/>
              <a:gd name="connsiteX3" fmla="*/ 3291393 w 4181475"/>
              <a:gd name="connsiteY3" fmla="*/ 1765300 h 4078288"/>
              <a:gd name="connsiteX4" fmla="*/ 4181475 w 4181475"/>
              <a:gd name="connsiteY4" fmla="*/ 4068763 h 4078288"/>
              <a:gd name="connsiteX5" fmla="*/ 2850645 w 4181475"/>
              <a:gd name="connsiteY5" fmla="*/ 4068763 h 4078288"/>
              <a:gd name="connsiteX6" fmla="*/ 2854326 w 4181475"/>
              <a:gd name="connsiteY6" fmla="*/ 4078288 h 4078288"/>
              <a:gd name="connsiteX7" fmla="*/ 1574800 w 4181475"/>
              <a:gd name="connsiteY7" fmla="*/ 4078288 h 40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1475" h="4078288">
                <a:moveTo>
                  <a:pt x="0" y="0"/>
                </a:moveTo>
                <a:lnTo>
                  <a:pt x="2617788" y="0"/>
                </a:lnTo>
                <a:lnTo>
                  <a:pt x="3297238" y="1765300"/>
                </a:lnTo>
                <a:lnTo>
                  <a:pt x="3291393" y="1765300"/>
                </a:lnTo>
                <a:lnTo>
                  <a:pt x="4181475" y="4068763"/>
                </a:lnTo>
                <a:lnTo>
                  <a:pt x="2850645" y="4068763"/>
                </a:lnTo>
                <a:lnTo>
                  <a:pt x="2854326" y="4078288"/>
                </a:lnTo>
                <a:lnTo>
                  <a:pt x="1574800" y="4078288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Freeform 10"/>
          <p:cNvSpPr/>
          <p:nvPr>
            <p:custDataLst>
              <p:tags r:id="rId4"/>
            </p:custDataLst>
          </p:nvPr>
        </p:nvSpPr>
        <p:spPr bwMode="auto">
          <a:xfrm>
            <a:off x="285751" y="1588"/>
            <a:ext cx="3297238" cy="4078288"/>
          </a:xfrm>
          <a:custGeom>
            <a:avLst/>
            <a:gdLst>
              <a:gd name="T0" fmla="*/ 1649 w 2077"/>
              <a:gd name="T1" fmla="*/ 0 h 2569"/>
              <a:gd name="T2" fmla="*/ 0 w 2077"/>
              <a:gd name="T3" fmla="*/ 0 h 2569"/>
              <a:gd name="T4" fmla="*/ 992 w 2077"/>
              <a:gd name="T5" fmla="*/ 2569 h 2569"/>
              <a:gd name="T6" fmla="*/ 1798 w 2077"/>
              <a:gd name="T7" fmla="*/ 2569 h 2569"/>
              <a:gd name="T8" fmla="*/ 1235 w 2077"/>
              <a:gd name="T9" fmla="*/ 1112 h 2569"/>
              <a:gd name="T10" fmla="*/ 2077 w 2077"/>
              <a:gd name="T11" fmla="*/ 1112 h 2569"/>
              <a:gd name="T12" fmla="*/ 1649 w 2077"/>
              <a:gd name="T13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77" h="2569">
                <a:moveTo>
                  <a:pt x="1649" y="0"/>
                </a:moveTo>
                <a:lnTo>
                  <a:pt x="0" y="0"/>
                </a:lnTo>
                <a:lnTo>
                  <a:pt x="992" y="2569"/>
                </a:lnTo>
                <a:lnTo>
                  <a:pt x="1798" y="2569"/>
                </a:lnTo>
                <a:lnTo>
                  <a:pt x="1235" y="1112"/>
                </a:lnTo>
                <a:lnTo>
                  <a:pt x="2077" y="1112"/>
                </a:lnTo>
                <a:lnTo>
                  <a:pt x="16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>
            <p:custDataLst>
              <p:tags r:id="rId5"/>
            </p:custDataLst>
          </p:nvPr>
        </p:nvSpPr>
        <p:spPr bwMode="auto">
          <a:xfrm>
            <a:off x="2246313" y="1766888"/>
            <a:ext cx="2230438" cy="2312988"/>
          </a:xfrm>
          <a:custGeom>
            <a:avLst/>
            <a:gdLst>
              <a:gd name="T0" fmla="*/ 842 w 1405"/>
              <a:gd name="T1" fmla="*/ 0 h 1457"/>
              <a:gd name="T2" fmla="*/ 0 w 1405"/>
              <a:gd name="T3" fmla="*/ 0 h 1457"/>
              <a:gd name="T4" fmla="*/ 563 w 1405"/>
              <a:gd name="T5" fmla="*/ 1457 h 1457"/>
              <a:gd name="T6" fmla="*/ 1405 w 1405"/>
              <a:gd name="T7" fmla="*/ 1457 h 1457"/>
              <a:gd name="T8" fmla="*/ 842 w 1405"/>
              <a:gd name="T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5" h="1457">
                <a:moveTo>
                  <a:pt x="842" y="0"/>
                </a:moveTo>
                <a:lnTo>
                  <a:pt x="0" y="0"/>
                </a:lnTo>
                <a:lnTo>
                  <a:pt x="563" y="1457"/>
                </a:lnTo>
                <a:lnTo>
                  <a:pt x="1405" y="1457"/>
                </a:lnTo>
                <a:lnTo>
                  <a:pt x="8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>
            <p:custDataLst>
              <p:tags r:id="rId6"/>
            </p:custDataLst>
          </p:nvPr>
        </p:nvSpPr>
        <p:spPr bwMode="auto">
          <a:xfrm>
            <a:off x="10394951" y="5565775"/>
            <a:ext cx="1728788" cy="1293813"/>
          </a:xfrm>
          <a:custGeom>
            <a:avLst/>
            <a:gdLst>
              <a:gd name="T0" fmla="*/ 774 w 1089"/>
              <a:gd name="T1" fmla="*/ 0 h 815"/>
              <a:gd name="T2" fmla="*/ 0 w 1089"/>
              <a:gd name="T3" fmla="*/ 0 h 815"/>
              <a:gd name="T4" fmla="*/ 315 w 1089"/>
              <a:gd name="T5" fmla="*/ 815 h 815"/>
              <a:gd name="T6" fmla="*/ 1089 w 1089"/>
              <a:gd name="T7" fmla="*/ 815 h 815"/>
              <a:gd name="T8" fmla="*/ 774 w 1089"/>
              <a:gd name="T9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815">
                <a:moveTo>
                  <a:pt x="774" y="0"/>
                </a:moveTo>
                <a:lnTo>
                  <a:pt x="0" y="0"/>
                </a:lnTo>
                <a:lnTo>
                  <a:pt x="315" y="815"/>
                </a:lnTo>
                <a:lnTo>
                  <a:pt x="1089" y="815"/>
                </a:lnTo>
                <a:lnTo>
                  <a:pt x="774" y="0"/>
                </a:lnTo>
                <a:close/>
              </a:path>
            </a:pathLst>
          </a:custGeom>
          <a:solidFill>
            <a:schemeClr val="accent6">
              <a:alpha val="3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/>
          <p:nvPr>
            <p:custDataLst>
              <p:tags r:id="rId7"/>
            </p:custDataLst>
          </p:nvPr>
        </p:nvSpPr>
        <p:spPr bwMode="auto">
          <a:xfrm>
            <a:off x="10394951" y="5565775"/>
            <a:ext cx="1728788" cy="1293813"/>
          </a:xfrm>
          <a:custGeom>
            <a:avLst/>
            <a:gdLst>
              <a:gd name="T0" fmla="*/ 774 w 1089"/>
              <a:gd name="T1" fmla="*/ 0 h 815"/>
              <a:gd name="T2" fmla="*/ 0 w 1089"/>
              <a:gd name="T3" fmla="*/ 0 h 815"/>
              <a:gd name="T4" fmla="*/ 315 w 1089"/>
              <a:gd name="T5" fmla="*/ 815 h 815"/>
              <a:gd name="T6" fmla="*/ 1089 w 1089"/>
              <a:gd name="T7" fmla="*/ 815 h 815"/>
              <a:gd name="T8" fmla="*/ 774 w 1089"/>
              <a:gd name="T9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815">
                <a:moveTo>
                  <a:pt x="774" y="0"/>
                </a:moveTo>
                <a:lnTo>
                  <a:pt x="0" y="0"/>
                </a:lnTo>
                <a:lnTo>
                  <a:pt x="315" y="815"/>
                </a:lnTo>
                <a:lnTo>
                  <a:pt x="1089" y="815"/>
                </a:lnTo>
                <a:lnTo>
                  <a:pt x="77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5"/>
          <p:cNvSpPr/>
          <p:nvPr>
            <p:custDataLst>
              <p:tags r:id="rId8"/>
            </p:custDataLst>
          </p:nvPr>
        </p:nvSpPr>
        <p:spPr bwMode="auto">
          <a:xfrm>
            <a:off x="5208588" y="1588"/>
            <a:ext cx="915988" cy="1327150"/>
          </a:xfrm>
          <a:custGeom>
            <a:avLst/>
            <a:gdLst>
              <a:gd name="T0" fmla="*/ 254 w 577"/>
              <a:gd name="T1" fmla="*/ 0 h 836"/>
              <a:gd name="T2" fmla="*/ 0 w 577"/>
              <a:gd name="T3" fmla="*/ 0 h 836"/>
              <a:gd name="T4" fmla="*/ 323 w 577"/>
              <a:gd name="T5" fmla="*/ 836 h 836"/>
              <a:gd name="T6" fmla="*/ 577 w 577"/>
              <a:gd name="T7" fmla="*/ 836 h 836"/>
              <a:gd name="T8" fmla="*/ 254 w 577"/>
              <a:gd name="T9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7" h="836">
                <a:moveTo>
                  <a:pt x="254" y="0"/>
                </a:moveTo>
                <a:lnTo>
                  <a:pt x="0" y="0"/>
                </a:lnTo>
                <a:lnTo>
                  <a:pt x="323" y="836"/>
                </a:lnTo>
                <a:lnTo>
                  <a:pt x="577" y="836"/>
                </a:lnTo>
                <a:lnTo>
                  <a:pt x="25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/>
          <p:nvPr>
            <p:custDataLst>
              <p:tags r:id="rId9"/>
            </p:custDataLst>
          </p:nvPr>
        </p:nvSpPr>
        <p:spPr bwMode="auto">
          <a:xfrm>
            <a:off x="5208588" y="1588"/>
            <a:ext cx="915988" cy="1327150"/>
          </a:xfrm>
          <a:custGeom>
            <a:avLst/>
            <a:gdLst>
              <a:gd name="T0" fmla="*/ 254 w 577"/>
              <a:gd name="T1" fmla="*/ 0 h 836"/>
              <a:gd name="T2" fmla="*/ 0 w 577"/>
              <a:gd name="T3" fmla="*/ 0 h 836"/>
              <a:gd name="T4" fmla="*/ 323 w 577"/>
              <a:gd name="T5" fmla="*/ 836 h 836"/>
              <a:gd name="T6" fmla="*/ 577 w 577"/>
              <a:gd name="T7" fmla="*/ 836 h 836"/>
              <a:gd name="T8" fmla="*/ 254 w 577"/>
              <a:gd name="T9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7" h="836">
                <a:moveTo>
                  <a:pt x="254" y="0"/>
                </a:moveTo>
                <a:lnTo>
                  <a:pt x="0" y="0"/>
                </a:lnTo>
                <a:lnTo>
                  <a:pt x="323" y="836"/>
                </a:lnTo>
                <a:lnTo>
                  <a:pt x="577" y="836"/>
                </a:lnTo>
                <a:lnTo>
                  <a:pt x="2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8"/>
          <p:cNvSpPr/>
          <p:nvPr>
            <p:custDataLst>
              <p:tags r:id="rId10"/>
            </p:custDataLst>
          </p:nvPr>
        </p:nvSpPr>
        <p:spPr bwMode="auto">
          <a:xfrm>
            <a:off x="1588" y="2876550"/>
            <a:ext cx="1116013" cy="2894013"/>
          </a:xfrm>
          <a:custGeom>
            <a:avLst/>
            <a:gdLst>
              <a:gd name="T0" fmla="*/ 0 w 703"/>
              <a:gd name="T1" fmla="*/ 0 h 1823"/>
              <a:gd name="T2" fmla="*/ 0 w 703"/>
              <a:gd name="T3" fmla="*/ 1106 h 1823"/>
              <a:gd name="T4" fmla="*/ 0 w 703"/>
              <a:gd name="T5" fmla="*/ 591 h 1823"/>
              <a:gd name="T6" fmla="*/ 475 w 703"/>
              <a:gd name="T7" fmla="*/ 1823 h 1823"/>
              <a:gd name="T8" fmla="*/ 703 w 703"/>
              <a:gd name="T9" fmla="*/ 1823 h 1823"/>
              <a:gd name="T10" fmla="*/ 0 w 703"/>
              <a:gd name="T11" fmla="*/ 0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3" h="1823">
                <a:moveTo>
                  <a:pt x="0" y="0"/>
                </a:moveTo>
                <a:lnTo>
                  <a:pt x="0" y="1106"/>
                </a:lnTo>
                <a:lnTo>
                  <a:pt x="0" y="591"/>
                </a:lnTo>
                <a:lnTo>
                  <a:pt x="475" y="1823"/>
                </a:lnTo>
                <a:lnTo>
                  <a:pt x="703" y="18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0"/>
          <p:cNvSpPr/>
          <p:nvPr>
            <p:custDataLst>
              <p:tags r:id="rId11"/>
            </p:custDataLst>
          </p:nvPr>
        </p:nvSpPr>
        <p:spPr bwMode="auto">
          <a:xfrm>
            <a:off x="1588" y="4632325"/>
            <a:ext cx="1176338" cy="2227263"/>
          </a:xfrm>
          <a:custGeom>
            <a:avLst/>
            <a:gdLst>
              <a:gd name="T0" fmla="*/ 0 w 741"/>
              <a:gd name="T1" fmla="*/ 0 h 1403"/>
              <a:gd name="T2" fmla="*/ 0 w 741"/>
              <a:gd name="T3" fmla="*/ 1403 h 1403"/>
              <a:gd name="T4" fmla="*/ 741 w 741"/>
              <a:gd name="T5" fmla="*/ 1403 h 1403"/>
              <a:gd name="T6" fmla="*/ 475 w 741"/>
              <a:gd name="T7" fmla="*/ 717 h 1403"/>
              <a:gd name="T8" fmla="*/ 277 w 741"/>
              <a:gd name="T9" fmla="*/ 717 h 1403"/>
              <a:gd name="T10" fmla="*/ 0 w 741"/>
              <a:gd name="T11" fmla="*/ 0 h 1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1403">
                <a:moveTo>
                  <a:pt x="0" y="0"/>
                </a:moveTo>
                <a:lnTo>
                  <a:pt x="0" y="1403"/>
                </a:lnTo>
                <a:lnTo>
                  <a:pt x="741" y="1403"/>
                </a:lnTo>
                <a:lnTo>
                  <a:pt x="475" y="717"/>
                </a:lnTo>
                <a:lnTo>
                  <a:pt x="277" y="71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任意多边形 29"/>
          <p:cNvSpPr/>
          <p:nvPr>
            <p:custDataLst>
              <p:tags r:id="rId12"/>
            </p:custDataLst>
          </p:nvPr>
        </p:nvSpPr>
        <p:spPr bwMode="auto">
          <a:xfrm>
            <a:off x="1587" y="3814763"/>
            <a:ext cx="1176338" cy="3044825"/>
          </a:xfrm>
          <a:custGeom>
            <a:avLst/>
            <a:gdLst>
              <a:gd name="connsiteX0" fmla="*/ 284534 w 1176338"/>
              <a:gd name="connsiteY0" fmla="*/ 1554064 h 3044825"/>
              <a:gd name="connsiteX1" fmla="*/ 439738 w 1176338"/>
              <a:gd name="connsiteY1" fmla="*/ 1955800 h 3044825"/>
              <a:gd name="connsiteX2" fmla="*/ 439738 w 1176338"/>
              <a:gd name="connsiteY2" fmla="*/ 1955800 h 3044825"/>
              <a:gd name="connsiteX3" fmla="*/ 0 w 1176338"/>
              <a:gd name="connsiteY3" fmla="*/ 0 h 3044825"/>
              <a:gd name="connsiteX4" fmla="*/ 754063 w 1176338"/>
              <a:gd name="connsiteY4" fmla="*/ 1955800 h 3044825"/>
              <a:gd name="connsiteX5" fmla="*/ 754063 w 1176338"/>
              <a:gd name="connsiteY5" fmla="*/ 1955800 h 3044825"/>
              <a:gd name="connsiteX6" fmla="*/ 1176338 w 1176338"/>
              <a:gd name="connsiteY6" fmla="*/ 3044825 h 3044825"/>
              <a:gd name="connsiteX7" fmla="*/ 0 w 1176338"/>
              <a:gd name="connsiteY7" fmla="*/ 3044825 h 3044825"/>
              <a:gd name="connsiteX8" fmla="*/ 0 w 1176338"/>
              <a:gd name="connsiteY8" fmla="*/ 817563 h 3044825"/>
              <a:gd name="connsiteX9" fmla="*/ 0 w 1176338"/>
              <a:gd name="connsiteY9" fmla="*/ 817562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338" h="3044825">
                <a:moveTo>
                  <a:pt x="284534" y="1554064"/>
                </a:moveTo>
                <a:lnTo>
                  <a:pt x="439738" y="1955800"/>
                </a:lnTo>
                <a:lnTo>
                  <a:pt x="439738" y="1955800"/>
                </a:lnTo>
                <a:close/>
                <a:moveTo>
                  <a:pt x="0" y="0"/>
                </a:moveTo>
                <a:lnTo>
                  <a:pt x="754063" y="1955800"/>
                </a:lnTo>
                <a:lnTo>
                  <a:pt x="754063" y="1955800"/>
                </a:lnTo>
                <a:lnTo>
                  <a:pt x="1176338" y="3044825"/>
                </a:lnTo>
                <a:lnTo>
                  <a:pt x="0" y="3044825"/>
                </a:lnTo>
                <a:lnTo>
                  <a:pt x="0" y="817563"/>
                </a:lnTo>
                <a:lnTo>
                  <a:pt x="0" y="81756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4" name="Freeform 22"/>
          <p:cNvSpPr/>
          <p:nvPr>
            <p:custDataLst>
              <p:tags r:id="rId13"/>
            </p:custDataLst>
          </p:nvPr>
        </p:nvSpPr>
        <p:spPr bwMode="auto">
          <a:xfrm>
            <a:off x="1588" y="3814763"/>
            <a:ext cx="754063" cy="1955800"/>
          </a:xfrm>
          <a:custGeom>
            <a:avLst/>
            <a:gdLst>
              <a:gd name="T0" fmla="*/ 0 w 475"/>
              <a:gd name="T1" fmla="*/ 0 h 1232"/>
              <a:gd name="T2" fmla="*/ 0 w 475"/>
              <a:gd name="T3" fmla="*/ 515 h 1232"/>
              <a:gd name="T4" fmla="*/ 277 w 475"/>
              <a:gd name="T5" fmla="*/ 1232 h 1232"/>
              <a:gd name="T6" fmla="*/ 475 w 475"/>
              <a:gd name="T7" fmla="*/ 1232 h 1232"/>
              <a:gd name="T8" fmla="*/ 0 w 475"/>
              <a:gd name="T9" fmla="*/ 0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" h="1232">
                <a:moveTo>
                  <a:pt x="0" y="0"/>
                </a:moveTo>
                <a:lnTo>
                  <a:pt x="0" y="515"/>
                </a:lnTo>
                <a:lnTo>
                  <a:pt x="277" y="1232"/>
                </a:lnTo>
                <a:lnTo>
                  <a:pt x="475" y="12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任意多边形 25"/>
          <p:cNvSpPr/>
          <p:nvPr>
            <p:custDataLst>
              <p:tags r:id="rId14"/>
            </p:custDataLst>
          </p:nvPr>
        </p:nvSpPr>
        <p:spPr bwMode="auto">
          <a:xfrm>
            <a:off x="2255838" y="1766888"/>
            <a:ext cx="3051176" cy="3254375"/>
          </a:xfrm>
          <a:custGeom>
            <a:avLst/>
            <a:gdLst>
              <a:gd name="connsiteX0" fmla="*/ 1327151 w 3051176"/>
              <a:gd name="connsiteY0" fmla="*/ 0 h 3254375"/>
              <a:gd name="connsiteX1" fmla="*/ 1795463 w 3051176"/>
              <a:gd name="connsiteY1" fmla="*/ 0 h 3254375"/>
              <a:gd name="connsiteX2" fmla="*/ 3051176 w 3051176"/>
              <a:gd name="connsiteY2" fmla="*/ 3254375 h 3254375"/>
              <a:gd name="connsiteX3" fmla="*/ 1244601 w 3051176"/>
              <a:gd name="connsiteY3" fmla="*/ 3254375 h 3254375"/>
              <a:gd name="connsiteX4" fmla="*/ 884238 w 3051176"/>
              <a:gd name="connsiteY4" fmla="*/ 2312988 h 3254375"/>
              <a:gd name="connsiteX5" fmla="*/ 888242 w 3051176"/>
              <a:gd name="connsiteY5" fmla="*/ 2312988 h 3254375"/>
              <a:gd name="connsiteX6" fmla="*/ 0 w 3051176"/>
              <a:gd name="connsiteY6" fmla="*/ 14287 h 3254375"/>
              <a:gd name="connsiteX7" fmla="*/ 1332671 w 3051176"/>
              <a:gd name="connsiteY7" fmla="*/ 14287 h 325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1176" h="3254375">
                <a:moveTo>
                  <a:pt x="1327151" y="0"/>
                </a:moveTo>
                <a:lnTo>
                  <a:pt x="1795463" y="0"/>
                </a:lnTo>
                <a:lnTo>
                  <a:pt x="3051176" y="3254375"/>
                </a:lnTo>
                <a:lnTo>
                  <a:pt x="1244601" y="3254375"/>
                </a:lnTo>
                <a:lnTo>
                  <a:pt x="884238" y="2312988"/>
                </a:lnTo>
                <a:lnTo>
                  <a:pt x="888242" y="2312988"/>
                </a:lnTo>
                <a:lnTo>
                  <a:pt x="0" y="14287"/>
                </a:lnTo>
                <a:lnTo>
                  <a:pt x="1332671" y="14287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9" name="任意多边形 28"/>
          <p:cNvSpPr/>
          <p:nvPr>
            <p:custDataLst>
              <p:tags r:id="rId15"/>
            </p:custDataLst>
          </p:nvPr>
        </p:nvSpPr>
        <p:spPr bwMode="auto">
          <a:xfrm>
            <a:off x="1588" y="2876550"/>
            <a:ext cx="1116013" cy="2894013"/>
          </a:xfrm>
          <a:custGeom>
            <a:avLst/>
            <a:gdLst>
              <a:gd name="connsiteX0" fmla="*/ 0 w 1116013"/>
              <a:gd name="connsiteY0" fmla="*/ 0 h 2894013"/>
              <a:gd name="connsiteX1" fmla="*/ 1116013 w 1116013"/>
              <a:gd name="connsiteY1" fmla="*/ 2894013 h 2894013"/>
              <a:gd name="connsiteX2" fmla="*/ 754063 w 1116013"/>
              <a:gd name="connsiteY2" fmla="*/ 2894013 h 2894013"/>
              <a:gd name="connsiteX3" fmla="*/ 744576 w 1116013"/>
              <a:gd name="connsiteY3" fmla="*/ 2869406 h 2894013"/>
              <a:gd name="connsiteX4" fmla="*/ 439738 w 1116013"/>
              <a:gd name="connsiteY4" fmla="*/ 2869406 h 2894013"/>
              <a:gd name="connsiteX5" fmla="*/ 0 w 1116013"/>
              <a:gd name="connsiteY5" fmla="*/ 1731169 h 2894013"/>
              <a:gd name="connsiteX6" fmla="*/ 0 w 1116013"/>
              <a:gd name="connsiteY6" fmla="*/ 938213 h 2894013"/>
              <a:gd name="connsiteX7" fmla="*/ 0 w 1116013"/>
              <a:gd name="connsiteY7" fmla="*/ 913606 h 289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013" h="2894013">
                <a:moveTo>
                  <a:pt x="0" y="0"/>
                </a:moveTo>
                <a:lnTo>
                  <a:pt x="1116013" y="2894013"/>
                </a:lnTo>
                <a:lnTo>
                  <a:pt x="754063" y="2894013"/>
                </a:lnTo>
                <a:lnTo>
                  <a:pt x="744576" y="2869406"/>
                </a:lnTo>
                <a:lnTo>
                  <a:pt x="439738" y="2869406"/>
                </a:lnTo>
                <a:lnTo>
                  <a:pt x="0" y="1731169"/>
                </a:lnTo>
                <a:lnTo>
                  <a:pt x="0" y="938213"/>
                </a:lnTo>
                <a:lnTo>
                  <a:pt x="0" y="91360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16"/>
            </p:custDataLst>
          </p:nvPr>
        </p:nvSpPr>
        <p:spPr>
          <a:xfrm>
            <a:off x="5003226" y="1747460"/>
            <a:ext cx="5419185" cy="1086058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5004342" y="2876550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charset="-122"/>
                <a:ea typeface="微软雅黑" panose="020B0703020204020201" charset="-122"/>
              </a:defRPr>
            </a:lvl1pPr>
            <a:lvl2pPr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charset="-122"/>
                <a:ea typeface="微软雅黑" panose="020B0703020204020201" charset="-122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charset="-122"/>
                <a:ea typeface="微软雅黑" panose="020B0703020204020201" charset="-122"/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charset="-122"/>
                <a:ea typeface="微软雅黑" panose="020B0703020204020201" charset="-122"/>
              </a:defRPr>
            </a:lvl4pPr>
            <a:lvl5pPr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charset="-122"/>
                <a:ea typeface="微软雅黑" panose="020B07030202040202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703020204020201" charset="-122"/>
                <a:ea typeface="微软雅黑" panose="020B07030202040202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charset="-122"/>
                <a:ea typeface="微软雅黑" panose="020B0703020204020201" charset="-122"/>
              </a:defRPr>
            </a:lvl1pPr>
            <a:lvl2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charset="-122"/>
                <a:ea typeface="微软雅黑" panose="020B0703020204020201" charset="-122"/>
              </a:defRPr>
            </a:lvl2pPr>
            <a:lvl3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charset="-122"/>
                <a:ea typeface="微软雅黑" panose="020B0703020204020201" charset="-122"/>
              </a:defRPr>
            </a:lvl3pPr>
            <a:lvl4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charset="-122"/>
                <a:ea typeface="微软雅黑" panose="020B0703020204020201" charset="-122"/>
              </a:defRPr>
            </a:lvl4pPr>
            <a:lvl5pPr indent="0" eaLnBrk="1" fontAlgn="auto" latinLnBrk="0" hangingPunct="1"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703020204020201" charset="-122"/>
                <a:ea typeface="微软雅黑" panose="020B07030202040202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4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7030202040202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7030202040202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7030202040202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7030202040202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7030202040202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7030202040202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9.xml"/><Relationship Id="rId3" Type="http://schemas.openxmlformats.org/officeDocument/2006/relationships/image" Target="../media/image11.png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2.xml"/><Relationship Id="rId3" Type="http://schemas.openxmlformats.org/officeDocument/2006/relationships/image" Target="../media/image12.png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5.xml"/><Relationship Id="rId3" Type="http://schemas.openxmlformats.org/officeDocument/2006/relationships/image" Target="../media/image13.png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Relationship Id="rId3" Type="http://schemas.openxmlformats.org/officeDocument/2006/relationships/image" Target="../media/image14.png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1.xml"/><Relationship Id="rId3" Type="http://schemas.openxmlformats.org/officeDocument/2006/relationships/image" Target="../media/image15.png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4.xml"/><Relationship Id="rId3" Type="http://schemas.openxmlformats.org/officeDocument/2006/relationships/image" Target="../media/image16.png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5.xml"/><Relationship Id="rId3" Type="http://schemas.openxmlformats.org/officeDocument/2006/relationships/image" Target="../media/image2.png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.xml"/><Relationship Id="rId3" Type="http://schemas.openxmlformats.org/officeDocument/2006/relationships/image" Target="../media/image3.png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1.xml"/><Relationship Id="rId3" Type="http://schemas.openxmlformats.org/officeDocument/2006/relationships/image" Target="../media/image4.png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4.xml"/><Relationship Id="rId3" Type="http://schemas.openxmlformats.org/officeDocument/2006/relationships/image" Target="../media/image5.png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Relationship Id="rId3" Type="http://schemas.openxmlformats.org/officeDocument/2006/relationships/image" Target="../media/image8.png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3.xml"/><Relationship Id="rId3" Type="http://schemas.openxmlformats.org/officeDocument/2006/relationships/image" Target="../media/image9.png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6.xml"/><Relationship Id="rId3" Type="http://schemas.openxmlformats.org/officeDocument/2006/relationships/image" Target="../media/image10.png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88010" y="3678555"/>
            <a:ext cx="10320020" cy="969645"/>
          </a:xfrm>
        </p:spPr>
        <p:txBody>
          <a:bodyPr>
            <a:normAutofit fontScale="90000"/>
          </a:bodyPr>
          <a:lstStyle/>
          <a:p>
            <a:r>
              <a:rPr lang="zh-CN" altLang="en-US" sz="6000" dirty="0"/>
              <a:t>留学生管理系统招生使用手册</a:t>
            </a:r>
            <a:br>
              <a:rPr lang="zh-CN" altLang="en-US" dirty="0"/>
            </a:br>
            <a:r>
              <a:rPr lang="en-US" altLang="zh-CN" sz="1780" b="0" dirty="0"/>
              <a:t>INTERNATIONAL STUDENTS ONLINE APPLICATION SYSTEM OPERATION MANUAL</a:t>
            </a:r>
            <a:endParaRPr lang="en-US" altLang="zh-CN" sz="1780" b="0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3385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STEP9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7501255" y="1641475"/>
            <a:ext cx="446659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9. 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填写其他信息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（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家庭状况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、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违法记录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）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后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，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点击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下一页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】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按钮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。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9. 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After filling in other information (family 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background, illegal record), click the [Next Page] button.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4" name="图片 3" descr="/Users/sissie/Desktop/9.png9"/>
          <p:cNvPicPr>
            <a:picLocks noChangeAspect="1"/>
          </p:cNvPicPr>
          <p:nvPr/>
        </p:nvPicPr>
        <p:blipFill>
          <a:blip r:embed="rId3"/>
          <a:srcRect l="415" r="415"/>
          <a:stretch>
            <a:fillRect/>
          </a:stretch>
        </p:blipFill>
        <p:spPr>
          <a:xfrm>
            <a:off x="660400" y="1727835"/>
            <a:ext cx="6558280" cy="3213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54622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STEP10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7434580" y="1614805"/>
            <a:ext cx="4544060" cy="14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10. 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填写联系信息后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，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点击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下一步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】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按钮。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10. 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After filling in the contact information, click the [Next Step] button.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4" name="图片 3" descr="/Users/sissie/Desktop/10.png10"/>
          <p:cNvPicPr>
            <a:picLocks noChangeAspect="1"/>
          </p:cNvPicPr>
          <p:nvPr/>
        </p:nvPicPr>
        <p:blipFill>
          <a:blip r:embed="rId3"/>
          <a:srcRect l="514" r="514"/>
          <a:stretch>
            <a:fillRect/>
          </a:stretch>
        </p:blipFill>
        <p:spPr>
          <a:xfrm>
            <a:off x="660400" y="1727835"/>
            <a:ext cx="6558280" cy="3213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54622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STEP11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7434580" y="1614805"/>
            <a:ext cx="4544060" cy="14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11. 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上传需要提交的附件后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，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点击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提交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】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按钮。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11.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After uploading the attachments , click the [Submit] button.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4" name="图片 3" descr="/Users/sissie/Desktop/10.png10"/>
          <p:cNvPicPr>
            <a:picLocks noChangeAspect="1"/>
          </p:cNvPicPr>
          <p:nvPr/>
        </p:nvPicPr>
        <p:blipFill>
          <a:blip r:embed="rId3"/>
          <a:srcRect l="464" r="464"/>
          <a:stretch>
            <a:fillRect/>
          </a:stretch>
        </p:blipFill>
        <p:spPr>
          <a:xfrm>
            <a:off x="660400" y="1727835"/>
            <a:ext cx="6558280" cy="3213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54622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STEP12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6918325" y="1437005"/>
            <a:ext cx="5171440" cy="551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12. 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提交成功后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，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可以在首页的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申请记录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】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中点击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编辑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】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按钮来修改补充材料（注意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：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在未缴费之前可以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自行补充材料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，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缴费之后如果需要补充材料请联系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老师）。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12. 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After successful submission, you can click the [Edit] button in the [Application Record] on the homepage to modify the supplementary materials (note: you can supplement the materials yourself before payment, and if you need to supplement the materials after payment, please contact the teacher).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4" name="图片 3" descr="/Users/sissie/Desktop/10.png10"/>
          <p:cNvPicPr>
            <a:picLocks noChangeAspect="1"/>
          </p:cNvPicPr>
          <p:nvPr/>
        </p:nvPicPr>
        <p:blipFill>
          <a:blip r:embed="rId3"/>
          <a:srcRect l="682" r="682"/>
          <a:stretch>
            <a:fillRect/>
          </a:stretch>
        </p:blipFill>
        <p:spPr>
          <a:xfrm>
            <a:off x="660400" y="1587500"/>
            <a:ext cx="6258560" cy="3213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54622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STEP13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7130415" y="1367151"/>
            <a:ext cx="4994275" cy="40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13. </a:t>
            </a:r>
            <a:r>
              <a:rPr lang="zh-CN" altLang="en-US" spc="150" dirty="0">
                <a:latin typeface="Arial" panose="020B0604020202090204" pitchFamily="34" charset="0"/>
                <a:ea typeface="微软雅黑" panose="020B0703020204020201" charset="-122"/>
              </a:rPr>
              <a:t>支付申请费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：</a:t>
            </a:r>
            <a:r>
              <a:rPr lang="zh-CN" altLang="en-US" spc="150" dirty="0">
                <a:latin typeface="Arial" panose="020B0604020202090204" pitchFamily="34" charset="0"/>
                <a:ea typeface="微软雅黑" panose="020B0703020204020201" charset="-122"/>
              </a:rPr>
              <a:t>提交后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，</a:t>
            </a:r>
            <a:r>
              <a:rPr lang="zh-CN" altLang="en-US" spc="150" dirty="0">
                <a:latin typeface="Arial" panose="020B0604020202090204" pitchFamily="34" charset="0"/>
                <a:ea typeface="微软雅黑" panose="020B0703020204020201" charset="-122"/>
              </a:rPr>
              <a:t>点击提交页面弹窗中的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pc="150" dirty="0">
                <a:latin typeface="Arial" panose="020B0604020202090204" pitchFamily="34" charset="0"/>
                <a:ea typeface="微软雅黑" panose="020B0703020204020201" charset="-122"/>
              </a:rPr>
              <a:t>立即支付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】</a:t>
            </a:r>
            <a:r>
              <a:rPr lang="zh-CN" altLang="en-US" spc="150" dirty="0">
                <a:latin typeface="Arial" panose="020B0604020202090204" pitchFamily="34" charset="0"/>
                <a:ea typeface="微软雅黑" panose="020B0703020204020201" charset="-122"/>
              </a:rPr>
              <a:t>按钮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，</a:t>
            </a:r>
            <a:r>
              <a:rPr lang="zh-CN" altLang="en-US" spc="150" dirty="0">
                <a:latin typeface="Arial" panose="020B0604020202090204" pitchFamily="34" charset="0"/>
                <a:ea typeface="微软雅黑" panose="020B0703020204020201" charset="-122"/>
              </a:rPr>
              <a:t>或者点击首页的【申请记录】的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pc="150" dirty="0">
                <a:latin typeface="Arial" panose="020B0604020202090204" pitchFamily="34" charset="0"/>
                <a:ea typeface="微软雅黑" panose="020B0703020204020201" charset="-122"/>
              </a:rPr>
              <a:t>立即支付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】</a:t>
            </a:r>
            <a:r>
              <a:rPr lang="zh-CN" altLang="en-US" spc="150" dirty="0">
                <a:latin typeface="Arial" panose="020B0604020202090204" pitchFamily="34" charset="0"/>
                <a:ea typeface="微软雅黑" panose="020B0703020204020201" charset="-122"/>
              </a:rPr>
              <a:t>按钮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，</a:t>
            </a:r>
            <a:r>
              <a:rPr lang="zh-CN" altLang="en-US" spc="150" dirty="0">
                <a:latin typeface="Arial" panose="020B0604020202090204" pitchFamily="34" charset="0"/>
                <a:ea typeface="微软雅黑" panose="020B0703020204020201" charset="-122"/>
              </a:rPr>
              <a:t>或者点击首页的招生服务的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pc="150" dirty="0">
                <a:latin typeface="Arial" panose="020B0604020202090204" pitchFamily="34" charset="0"/>
                <a:ea typeface="微软雅黑" panose="020B0703020204020201" charset="-122"/>
              </a:rPr>
              <a:t>在线支付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】，</a:t>
            </a:r>
            <a:r>
              <a:rPr lang="zh-CN" altLang="en-US" spc="150" dirty="0">
                <a:latin typeface="Arial" panose="020B0604020202090204" pitchFamily="34" charset="0"/>
                <a:ea typeface="微软雅黑" panose="020B0703020204020201" charset="-122"/>
              </a:rPr>
              <a:t>都可以进入缴费平台进行线上支付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。</a:t>
            </a:r>
            <a:endParaRPr lang="en-US" altLang="zh-CN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13. 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Payment of application fee: After submission, click the [Immediate Payment] button in the pop-up window of the submission page, or click the 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[Immediate Payment]</a:t>
            </a:r>
            <a:r>
              <a:rPr lang="en-US" altLang="zh-CN" spc="150" dirty="0">
                <a:latin typeface="Arial" panose="020B0604020202090204" pitchFamily="34" charset="0"/>
                <a:ea typeface="微软雅黑" panose="020B0703020204020201" charset="-122"/>
              </a:rPr>
              <a:t> button in the [Application Record] on the homepage, or click the [Online Payment] module in the "ADMISSIONS SERVICE" on the homepage to enter the payment platform for online payment.</a:t>
            </a:r>
            <a:endParaRPr lang="en-US" altLang="zh-CN" spc="150" dirty="0"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4" name="图片 3" descr="/Users/sissie/Desktop/10.png10"/>
          <p:cNvPicPr>
            <a:picLocks noChangeAspect="1"/>
          </p:cNvPicPr>
          <p:nvPr/>
        </p:nvPicPr>
        <p:blipFill>
          <a:blip r:embed="rId3"/>
          <a:srcRect l="16" r="-109"/>
          <a:stretch>
            <a:fillRect/>
          </a:stretch>
        </p:blipFill>
        <p:spPr>
          <a:xfrm>
            <a:off x="511810" y="1447165"/>
            <a:ext cx="6618605" cy="3213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54622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STEP14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7345680" y="1614805"/>
            <a:ext cx="463296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14. 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申请进度可以在首页的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申请记录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】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中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查看。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14. 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The application progress can be viewed in the [Application Record] section on the homepage.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4" name="图片 3" descr="/Users/sissie/Desktop/10.png10"/>
          <p:cNvPicPr>
            <a:picLocks noChangeAspect="1"/>
          </p:cNvPicPr>
          <p:nvPr/>
        </p:nvPicPr>
        <p:blipFill>
          <a:blip r:embed="rId3"/>
          <a:srcRect l="415" r="415"/>
          <a:stretch>
            <a:fillRect/>
          </a:stretch>
        </p:blipFill>
        <p:spPr>
          <a:xfrm>
            <a:off x="660400" y="1727835"/>
            <a:ext cx="6558280" cy="3213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END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3385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STEP1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7535545" y="1579880"/>
            <a:ext cx="4443730" cy="453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系统地址</a:t>
            </a:r>
            <a:r>
              <a:rPr lang="en-US" altLang="zh-CN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Website address</a:t>
            </a:r>
            <a:r>
              <a:rPr lang="zh-CN" altLang="en-US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：</a:t>
            </a:r>
            <a:endParaRPr lang="zh-CN" altLang="en-US" sz="2000" spc="150" dirty="0">
              <a:solidFill>
                <a:schemeClr val="tx1"/>
              </a:solidFill>
              <a:uFillTx/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https://is.chd.edu.cn/#/login</a:t>
            </a:r>
            <a:endParaRPr lang="en-US" altLang="zh-CN" sz="2000" spc="150" dirty="0">
              <a:solidFill>
                <a:schemeClr val="tx1"/>
              </a:solidFill>
              <a:uFillTx/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1. </a:t>
            </a:r>
            <a:r>
              <a:rPr lang="zh-CN" altLang="en-US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注册账号</a:t>
            </a:r>
            <a:r>
              <a:rPr lang="en-US" altLang="zh-CN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：</a:t>
            </a:r>
            <a:r>
              <a:rPr lang="zh-CN" altLang="en-US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点击【注册账号】按钮</a:t>
            </a:r>
            <a:r>
              <a:rPr lang="en-US" altLang="zh-CN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，</a:t>
            </a:r>
            <a:r>
              <a:rPr lang="zh-CN" altLang="en-US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根据页面提示使用护照号注册账号</a:t>
            </a:r>
            <a:r>
              <a:rPr lang="en-US" altLang="zh-CN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。</a:t>
            </a:r>
            <a:r>
              <a:rPr lang="zh-CN" altLang="en-US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如果已有账号则直接跳过此步骤进入第</a:t>
            </a:r>
            <a:r>
              <a:rPr lang="en-US" altLang="zh-CN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2</a:t>
            </a:r>
            <a:r>
              <a:rPr lang="zh-CN" altLang="en-US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步</a:t>
            </a:r>
            <a:r>
              <a:rPr lang="en-US" altLang="zh-CN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。</a:t>
            </a:r>
            <a:endParaRPr lang="zh-CN" altLang="en-US" sz="2000" spc="150" dirty="0">
              <a:solidFill>
                <a:schemeClr val="tx1"/>
              </a:solidFill>
              <a:uFillTx/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703020204020201" charset="-122"/>
              </a:rPr>
              <a:t>1.Register an account: click the [Register an account] button and register an account with your passport number according to the page prompts.If you already have an account, skip this step and go to step 2.</a:t>
            </a:r>
            <a:endParaRPr lang="en-US" altLang="zh-CN" sz="2000" spc="150" dirty="0">
              <a:solidFill>
                <a:schemeClr val="tx1"/>
              </a:solidFill>
              <a:uFillTx/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408" r="408"/>
          <a:stretch>
            <a:fillRect/>
          </a:stretch>
        </p:blipFill>
        <p:spPr>
          <a:xfrm>
            <a:off x="660400" y="1647190"/>
            <a:ext cx="6670675" cy="32645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3385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STEP2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7412990" y="1704975"/>
            <a:ext cx="4566920" cy="34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2. 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用注册的账号或已有账号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，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输入护照号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、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密码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、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验证码登录系统。</a:t>
            </a:r>
            <a:endParaRPr lang="zh-CN" altLang="en-US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2. Log in to the system with the registered account or existing account, and enter the passport number, password and verification code.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3" name="图片 2" descr="/Users/sissie/Desktop/1.png1"/>
          <p:cNvPicPr>
            <a:picLocks noChangeAspect="1"/>
          </p:cNvPicPr>
          <p:nvPr/>
        </p:nvPicPr>
        <p:blipFill>
          <a:blip r:embed="rId3"/>
          <a:srcRect l="571" r="571"/>
          <a:stretch>
            <a:fillRect/>
          </a:stretch>
        </p:blipFill>
        <p:spPr>
          <a:xfrm>
            <a:off x="660400" y="1727835"/>
            <a:ext cx="6564630" cy="32232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3385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STEP3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7490460" y="1693545"/>
            <a:ext cx="4455795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3. 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登录系统后，点击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入学申请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】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按钮进入申请页面。</a:t>
            </a:r>
            <a:endParaRPr lang="zh-CN" altLang="en-US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3. 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After logging into the system, click the [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Start Application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] button to enter the application page.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2" name="图片 1" descr="/Users/sissie/Desktop/3.png3"/>
          <p:cNvPicPr>
            <a:picLocks noChangeAspect="1"/>
          </p:cNvPicPr>
          <p:nvPr/>
        </p:nvPicPr>
        <p:blipFill>
          <a:blip r:embed="rId3"/>
          <a:srcRect l="663" r="663"/>
          <a:stretch>
            <a:fillRect/>
          </a:stretch>
        </p:blipFill>
        <p:spPr>
          <a:xfrm>
            <a:off x="660400" y="1727835"/>
            <a:ext cx="6617970" cy="32588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3385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STEP4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7433945" y="1727835"/>
            <a:ext cx="4455795" cy="295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4. 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选择招生项目并阅读申请须知后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，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点击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下一步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】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按钮。</a:t>
            </a:r>
            <a:endParaRPr lang="zh-CN" altLang="en-US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4.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After selecting the enrollment project and reading the Application Notes, click [Next Step] 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button.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3" name="图片 2" descr="/Users/sissie/Desktop/4.png4"/>
          <p:cNvPicPr>
            <a:picLocks noChangeAspect="1"/>
          </p:cNvPicPr>
          <p:nvPr/>
        </p:nvPicPr>
        <p:blipFill>
          <a:blip r:embed="rId3"/>
          <a:srcRect l="246" r="246"/>
          <a:stretch>
            <a:fillRect/>
          </a:stretch>
        </p:blipFill>
        <p:spPr>
          <a:xfrm>
            <a:off x="660400" y="1727835"/>
            <a:ext cx="6562725" cy="32245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3385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STEP5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7635240" y="1715770"/>
            <a:ext cx="4232910" cy="14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5. 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选择要申请的专业并点击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下一步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】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按钮。</a:t>
            </a:r>
            <a:endParaRPr lang="zh-CN" altLang="en-US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5. 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Choose your intended major and click [Next Step] 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button.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3" name="图片 2" descr="/Users/sissie/Desktop/5.png5"/>
          <p:cNvPicPr>
            <a:picLocks noChangeAspect="1"/>
          </p:cNvPicPr>
          <p:nvPr/>
        </p:nvPicPr>
        <p:blipFill>
          <a:blip r:embed="rId3"/>
          <a:srcRect l="677" r="677"/>
          <a:stretch>
            <a:fillRect/>
          </a:stretch>
        </p:blipFill>
        <p:spPr>
          <a:xfrm>
            <a:off x="660400" y="1727835"/>
            <a:ext cx="6574155" cy="3234690"/>
          </a:xfrm>
          <a:prstGeom prst="rect">
            <a:avLst/>
          </a:prstGeom>
        </p:spPr>
      </p:pic>
      <p:pic>
        <p:nvPicPr>
          <p:cNvPr id="2" name="图片 1" descr="/Users/sissie/Desktop/5.png5"/>
          <p:cNvPicPr>
            <a:picLocks noChangeAspect="1"/>
          </p:cNvPicPr>
          <p:nvPr/>
        </p:nvPicPr>
        <p:blipFill>
          <a:blip r:embed="rId4"/>
          <a:srcRect l="677" r="677"/>
          <a:stretch>
            <a:fillRect/>
          </a:stretch>
        </p:blipFill>
        <p:spPr>
          <a:xfrm>
            <a:off x="660400" y="1727835"/>
            <a:ext cx="6574155" cy="32346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3385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STEP6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7557135" y="1593850"/>
            <a:ext cx="4399915" cy="27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6. 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填写个人信息并点击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下一页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】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按钮，请确保带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*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是全部填写完成的。</a:t>
            </a:r>
            <a:endParaRPr lang="zh-CN" altLang="en-US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6. 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Fill in basic information and click the [Next 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Page] button. Please ensure that all fields are filled out with an asterisk (*).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3" name="图片 2" descr="/Users/sissie/Desktop/6.png6"/>
          <p:cNvPicPr>
            <a:picLocks noChangeAspect="1"/>
          </p:cNvPicPr>
          <p:nvPr/>
        </p:nvPicPr>
        <p:blipFill>
          <a:blip r:embed="rId3"/>
          <a:srcRect l="244" r="244"/>
          <a:stretch>
            <a:fillRect/>
          </a:stretch>
        </p:blipFill>
        <p:spPr>
          <a:xfrm>
            <a:off x="660400" y="1704975"/>
            <a:ext cx="6675755" cy="32562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3385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STEP7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7322820" y="1593215"/>
            <a:ext cx="4299585" cy="277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7. 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填写留学计划后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，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点击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【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下一页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】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按钮。</a:t>
            </a:r>
            <a:endParaRPr lang="zh-CN" altLang="en-US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7. 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After filling out the study abroad plan, click the [Next Page] button.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2" name="图片 1" descr="/Users/sissie/Desktop/7.png7"/>
          <p:cNvPicPr>
            <a:picLocks noChangeAspect="1"/>
          </p:cNvPicPr>
          <p:nvPr/>
        </p:nvPicPr>
        <p:blipFill>
          <a:blip r:embed="rId3"/>
          <a:srcRect l="602" r="602"/>
          <a:stretch>
            <a:fillRect/>
          </a:stretch>
        </p:blipFill>
        <p:spPr>
          <a:xfrm>
            <a:off x="660400" y="1727200"/>
            <a:ext cx="6453505" cy="31667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1"/>
            </p:custDataLst>
          </p:nvPr>
        </p:nvSpPr>
        <p:spPr bwMode="auto">
          <a:xfrm rot="10800000">
            <a:off x="660400" y="675263"/>
            <a:ext cx="95672" cy="672108"/>
          </a:xfrm>
          <a:prstGeom prst="rect">
            <a:avLst/>
          </a:prstGeom>
          <a:solidFill>
            <a:schemeClr val="accent1">
              <a:lumMod val="100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 dirty="0">
              <a:latin typeface="微软雅黑" panose="020B0703020204020201" charset="-122"/>
              <a:ea typeface="微软雅黑" panose="020B07030202040202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170" y="744220"/>
            <a:ext cx="13385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spc="300" noProof="0" dirty="0">
                <a:ln>
                  <a:noFill/>
                </a:ln>
                <a:effectLst/>
                <a:uLnTx/>
                <a:uFillTx/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STEP8</a:t>
            </a:r>
            <a:endParaRPr lang="zh-CN" altLang="en-US" sz="2400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 bwMode="auto">
          <a:xfrm>
            <a:off x="7501890" y="1625600"/>
            <a:ext cx="4476750" cy="338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8. 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填写教育及工作背景信息后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，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点击【下一页】</a:t>
            </a:r>
            <a:r>
              <a:rPr lang="zh-CN" altLang="en-US" sz="2000" spc="150" dirty="0">
                <a:latin typeface="Arial" panose="020B0604020202090204" pitchFamily="34" charset="0"/>
                <a:ea typeface="微软雅黑" panose="020B0703020204020201" charset="-122"/>
              </a:rPr>
              <a:t>按钮。</a:t>
            </a:r>
            <a:endParaRPr lang="zh-CN" altLang="en-US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  <a:sym typeface="+mn-ea"/>
              </a:rPr>
              <a:t>8. </a:t>
            </a:r>
            <a:r>
              <a:rPr lang="en-US" altLang="zh-CN" sz="2000" spc="150" dirty="0">
                <a:latin typeface="Arial" panose="020B0604020202090204" pitchFamily="34" charset="0"/>
                <a:ea typeface="微软雅黑" panose="020B0703020204020201" charset="-122"/>
              </a:rPr>
              <a:t>After filling in the education and work background information, click the [Next Page] button.</a:t>
            </a: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2000" spc="150" dirty="0">
              <a:latin typeface="Arial" panose="020B0604020202090204" pitchFamily="34" charset="0"/>
              <a:ea typeface="微软雅黑" panose="020B0703020204020201" charset="-122"/>
            </a:endParaRPr>
          </a:p>
        </p:txBody>
      </p:sp>
      <p:pic>
        <p:nvPicPr>
          <p:cNvPr id="4" name="图片 3" descr="/Users/sissie/Desktop/8.png8"/>
          <p:cNvPicPr>
            <a:picLocks noChangeAspect="1"/>
          </p:cNvPicPr>
          <p:nvPr/>
        </p:nvPicPr>
        <p:blipFill>
          <a:blip r:embed="rId3"/>
          <a:srcRect l="514" r="514"/>
          <a:stretch>
            <a:fillRect/>
          </a:stretch>
        </p:blipFill>
        <p:spPr>
          <a:xfrm>
            <a:off x="660400" y="1727835"/>
            <a:ext cx="6558280" cy="3213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0927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0927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90927"/>
  <p:tag name="KSO_WM_TEMPLATE_THUMBS_INDEX" val="1、2、3、4、6、9、10、11、12、13、14、15"/>
  <p:tag name="KSO_WM_TEMPLATE_SUBCATEGORY" val="0"/>
  <p:tag name="KSO_WM_TEMPLATE_MASTER_TYPE" val="1"/>
  <p:tag name="KSO_WM_TEMPLATE_COLOR_TYPE" val="0"/>
</p:tagLst>
</file>

<file path=ppt/tags/tag15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12"/>
  <p:tag name="KSO_WM_UNIT_HIGHLIGHT" val="0"/>
  <p:tag name="KSO_WM_UNIT_COMPATIBLE" val="0"/>
  <p:tag name="KSO_WM_UNIT_TYPE" val="a"/>
  <p:tag name="KSO_WM_UNIT_INDEX" val="1"/>
  <p:tag name="KSO_WM_UNIT_ID" val="custom20190927_1*a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ISNUMDGMTITLE" val="0"/>
</p:tagLst>
</file>

<file path=ppt/tags/tag152.xml><?xml version="1.0" encoding="utf-8"?>
<p:tagLst xmlns:p="http://schemas.openxmlformats.org/presentationml/2006/main">
  <p:tag name="KSO_WM_SLIDE_ID" val="custom20190927_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90927"/>
  <p:tag name="KSO_WM_SLIDE_LAYOUT" val="a_b_f"/>
  <p:tag name="KSO_WM_SLIDE_LAYOUT_CNT" val="1_1_2"/>
  <p:tag name="KSO_WM_TEMPLATE_THUMBS_INDEX" val="1、2、3、4、6、7、9、10、11、12、13、14、15、17、19"/>
  <p:tag name="KSO_WM_TEMPLATE_SUBCATEGORY" val="0"/>
  <p:tag name="KSO_WM_TEMPLATE_MASTER_TYPE" val="1"/>
  <p:tag name="KSO_WM_TEMPLATE_COLOR_TYPE" val="0"/>
  <p:tag name="KSO_WM_SPECIAL_SOURCE" val="bdnull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369.4,&quot;left&quot;:593.35,&quot;top&quot;:124.4,&quot;width&quot;:351.6}"/>
</p:tagLst>
</file>

<file path=ppt/tags/tag155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271.9,&quot;left&quot;:583.7,&quot;top&quot;:134.25,&quot;width&quot;:359.6}"/>
</p:tagLst>
</file>

<file path=ppt/tags/tag158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205.2,&quot;left&quot;:589.8,&quot;top&quot;:133.35,&quot;width&quot;:350.85}"/>
</p:tagLst>
</file>

<file path=ppt/tags/tag161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232.4,&quot;left&quot;:585.35,&quot;top&quot;:136.05,&quot;width&quot;:350.85}"/>
</p:tagLst>
</file>

<file path=ppt/tags/tag164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110.45,&quot;left&quot;:601.2,&quot;top&quot;:135.1,&quot;width&quot;:333.3}"/>
</p:tagLst>
</file>

<file path=ppt/tags/tag167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219.8,&quot;left&quot;:595.05,&quot;top&quot;:125.5,&quot;width&quot;:346.45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218.35,&quot;left&quot;:576.6,&quot;top&quot;:125.45,&quot;width&quot;:338.55}"/>
</p:tagLst>
</file>

<file path=ppt/tags/tag173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266.55,&quot;left&quot;:590.7,&quot;top&quot;:128,&quot;width&quot;:352.5}"/>
</p:tagLst>
</file>

<file path=ppt/tags/tag176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253,&quot;left&quot;:590.65,&quot;top&quot;:120.5,&quot;width&quot;:352.55}"/>
</p:tagLst>
</file>

<file path=ppt/tags/tag179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138.6,&quot;left&quot;:585.4,&quot;top&quot;:127.15,&quot;width&quot;:357.8}"/>
</p:tagLst>
</file>

<file path=ppt/tags/tag182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138.6,&quot;left&quot;:585.4,&quot;top&quot;:127.15,&quot;width&quot;:357.8}"/>
</p:tagLst>
</file>

<file path=ppt/tags/tag185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434.05,&quot;left&quot;:544.75,&quot;top&quot;:113.15,&quot;width&quot;:407.2}"/>
</p:tagLst>
</file>

<file path=ppt/tags/tag188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352.5,&quot;left&quot;:561.45,&quot;top&quot;:99.05,&quot;width&quot;:393.25}"/>
</p:tagLst>
</file>

<file path=ppt/tags/tag191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DIAGRAM_GROUP_CODE" val="l1-1"/>
  <p:tag name="KSO_WM_UNIT_TYPE" val="i"/>
  <p:tag name="KSO_WM_UNIT_INDEX" val="1"/>
  <p:tag name="KSO_WM_UNIT_ID" val="custom20190927_2*i*1"/>
  <p:tag name="KSO_WM_TEMPLATE_CATEGORY" val="custom"/>
  <p:tag name="KSO_WM_TEMPLATE_INDEX" val="20190927"/>
  <p:tag name="KSO_WM_UNIT_LAYERLEVEL" val="1"/>
  <p:tag name="KSO_WM_TAG_VERSION" val="1.0"/>
  <p:tag name="KSO_WM_BEAUTIFY_FLAG" val="#wm#"/>
  <p:tag name="KSO_WM_UNIT_COLOR_SCHEME_SHAPE_ID" val="20"/>
  <p:tag name="KSO_WM_UNIT_COLOR_SCHEME_PARENT_PAGE" val="0_3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3.xml><?xml version="1.0" encoding="utf-8"?>
<p:tagLst xmlns:p="http://schemas.openxmlformats.org/presentationml/2006/main">
  <p:tag name="KSO_WM_UNIT_PRESET_TEXT" val="单击此处添加文本"/>
  <p:tag name="KSO_WM_UNIT_VALUE" val="32"/>
  <p:tag name="KSO_WM_UNIT_HIGHLIGHT" val="0"/>
  <p:tag name="KSO_WM_UNIT_COMPATIBLE" val="0"/>
  <p:tag name="KSO_WM_DIAGRAM_GROUP_CODE" val="l1-1"/>
  <p:tag name="KSO_WM_UNIT_TYPE" val="l_h_f"/>
  <p:tag name="KSO_WM_UNIT_INDEX" val="1_2_1"/>
  <p:tag name="KSO_WM_UNIT_ID" val="custom20190927_2*l_h_f*1_2_1"/>
  <p:tag name="KSO_WM_TEMPLATE_CATEGORY" val="custom"/>
  <p:tag name="KSO_WM_TEMPLATE_INDEX" val="20190927"/>
  <p:tag name="KSO_WM_UNIT_LAYERLEVEL" val="1_1_1"/>
  <p:tag name="KSO_WM_TAG_VERSION" val="1.0"/>
  <p:tag name="KSO_WM_BEAUTIFY_FLAG" val="#wm#"/>
  <p:tag name="KSO_WM_UNIT_COLOR_SCHEME_SHAPE_ID" val="29"/>
  <p:tag name="KSO_WM_UNIT_COLOR_SCHEME_PARENT_PAGE" val="0_3"/>
  <p:tag name="KSO_WM_UNIT_NOCLEAR" val="0"/>
  <p:tag name="KSO_WM_UNIT_DIAGRAM_ISNUMVISUAL" val="0"/>
  <p:tag name="KSO_WM_UNIT_DIAGRAM_ISREFERUNIT" val="0"/>
  <p:tag name="KSO_WM_UNIT_SUBTYPE" val="a"/>
  <p:tag name="KSO_WM_UNIT_TEXT_FILL_FORE_SCHEMECOLOR_INDEX" val="13"/>
  <p:tag name="KSO_WM_UNIT_TEXT_FILL_TYPE" val="1"/>
  <p:tag name="KSO_WM_UNIT_USESOURCEFORMAT_APPLY" val="1"/>
  <p:tag name="KSO_WM_DIAGRAM_VIRTUALLY_FRAME" val="{&quot;height&quot;:243.75,&quot;left&quot;:578.4,&quot;top&quot;:127.15,&quot;width&quot;:364.8}"/>
</p:tagLst>
</file>

<file path=ppt/tags/tag194.xml><?xml version="1.0" encoding="utf-8"?>
<p:tagLst xmlns:p="http://schemas.openxmlformats.org/presentationml/2006/main">
  <p:tag name="KSO_WM_SLIDE_ID" val="custom20190927_8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190927"/>
  <p:tag name="KSO_WM_SLIDE_TYPE" val="text"/>
  <p:tag name="KSO_WM_SLIDE_SUBTYPE" val="pureTxt"/>
  <p:tag name="KSO_WM_SLIDE_SIZE" val="854*465"/>
  <p:tag name="KSO_WM_SLIDE_POSITION" val="52*34"/>
  <p:tag name="KSO_WM_SLIDE_LAYOUT" val="a_f"/>
  <p:tag name="KSO_WM_SLIDE_LAYOUT_CNT" val="1_1"/>
  <p:tag name="KSO_WM_TEMPLATE_SUBCATEGORY" val="0"/>
  <p:tag name="KSO_WM_TEMPLATE_MASTER_TYPE" val="1"/>
  <p:tag name="KSO_WM_TEMPLATE_COLOR_TYPE" val="0"/>
  <p:tag name="KSO_WM_SPECIAL_SOURCE" val="bdnull"/>
</p:tagLst>
</file>

<file path=ppt/tags/tag195.xml><?xml version="1.0" encoding="utf-8"?>
<p:tagLst xmlns:p="http://schemas.openxmlformats.org/presentationml/2006/main">
  <p:tag name="KSO_WM_SLIDE_ID" val="custom20190927_19"/>
  <p:tag name="KSO_WM_SLIDE_ITEM_CNT" val="0"/>
  <p:tag name="KSO_WM_SLIDE_INDEX" val="19"/>
  <p:tag name="KSO_WM_TAG_VERSION" val="1.0"/>
  <p:tag name="KSO_WM_BEAUTIFY_FLAG" val="#wm#"/>
  <p:tag name="KSO_WM_TEMPLATE_CATEGORY" val="custom"/>
  <p:tag name="KSO_WM_TEMPLATE_INDEX" val="20190927"/>
  <p:tag name="KSO_WM_SLIDE_TYPE" val="endPage"/>
  <p:tag name="KSO_WM_SLIDE_SUBTYPE" val="pureTxt"/>
  <p:tag name="KSO_WM_SLIDE_LAYOUT" val="a"/>
  <p:tag name="KSO_WM_SLIDE_LAYOUT_CNT" val="1"/>
  <p:tag name="KSO_WM_TEMPLATE_SUBCATEGORY" val="0"/>
  <p:tag name="KSO_WM_TEMPLATE_MASTER_TYPE" val="1"/>
  <p:tag name="KSO_WM_TEMPLATE_COLOR_TYPE" val="0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20190927">
      <a:dk1>
        <a:srgbClr val="000000"/>
      </a:dk1>
      <a:lt1>
        <a:srgbClr val="FFFFFF"/>
      </a:lt1>
      <a:dk2>
        <a:srgbClr val="EDF0F9"/>
      </a:dk2>
      <a:lt2>
        <a:srgbClr val="FFFFFF"/>
      </a:lt2>
      <a:accent1>
        <a:srgbClr val="2E4691"/>
      </a:accent1>
      <a:accent2>
        <a:srgbClr val="2F5D96"/>
      </a:accent2>
      <a:accent3>
        <a:srgbClr val="30759B"/>
      </a:accent3>
      <a:accent4>
        <a:srgbClr val="328E9F"/>
      </a:accent4>
      <a:accent5>
        <a:srgbClr val="33A49F"/>
      </a:accent5>
      <a:accent6>
        <a:srgbClr val="34A98C"/>
      </a:accent6>
      <a:hlink>
        <a:srgbClr val="009999"/>
      </a:hlink>
      <a:folHlink>
        <a:srgbClr val="99CC00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2602</Words>
  <Application>WPS 文字</Application>
  <PresentationFormat>宽屏</PresentationFormat>
  <Paragraphs>86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微软雅黑</vt:lpstr>
      <vt:lpstr>宋体-简</vt:lpstr>
      <vt:lpstr>Times New Roman</vt:lpstr>
      <vt:lpstr>Office 主题​​</vt:lpstr>
      <vt:lpstr>留学生管理系统招生使用手册 INTERNATIONAL STUDENTS ONLINE APPLICATION SYSTEM OPERATION MANUAL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远安</cp:lastModifiedBy>
  <cp:revision>28</cp:revision>
  <dcterms:created xsi:type="dcterms:W3CDTF">2026-01-23T09:11:03Z</dcterms:created>
  <dcterms:modified xsi:type="dcterms:W3CDTF">2026-01-23T09:11:03Z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2052-12.1.23141.23141</vt:lpwstr>
  </property>
  <property fmtid="{D5CDD505-2E9C-101B-9397-08002B2CF9AE}" pid="3" name="ICV">
    <vt:lpwstr>883F99C3AEC13AA8C728736961E7BFD6_43</vt:lpwstr>
  </property>
</Properties>
</file>